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eg" ContentType="image/jpeg"/>
  <Default Extension="rels" ContentType="application/vnd.openxmlformats-package.relationships+xml"/>
  <Default Extension="wmf" ContentType="image/x-wmf"/>
  <Default Extension="wdp" ContentType="image/vnd.ms-photo"/>
  <Default Extension="gif" ContentType="image/gif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ustom.xml" ContentType="application/vnd.openxmlformats-officedocument.custom-properti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"/>
  </p:notesMasterIdLst>
  <p:sldIdLst>
    <p:sldId id="256" r:id="rId3"/>
    <p:sldId id="263" r:id="rId4"/>
    <p:sldId id="257" r:id="rId5"/>
    <p:sldId id="266" r:id="rId6"/>
    <p:sldId id="267" r:id="rId7"/>
    <p:sldId id="269" r:id="rId8"/>
    <p:sldId id="261" r:id="rId9"/>
    <p:sldId id="268" r:id="rId10"/>
    <p:sldId id="270" r:id="rId11"/>
    <p:sldId id="272" r:id="rId12"/>
    <p:sldId id="271" r:id="rId13"/>
    <p:sldId id="264" r:id="rId14"/>
    <p:sldId id="25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0" orient="horz" pos="2160" userDrawn="1">
          <p15:clr>
            <a:srgbClr val="A4A3A4"/>
          </p15:clr>
        </p15:guide>
        <p15:guide id="1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8783"/>
    <a:srgbClr val="993300"/>
    <a:srgbClr val="C45E5C"/>
    <a:srgbClr val="CF9F6F"/>
    <a:srgbClr val="BB464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2" autoAdjust="0"/>
    <p:restoredTop sz="94660"/>
  </p:normalViewPr>
  <p:slideViewPr>
    <p:cSldViewPr>
      <p:cViewPr varScale="1">
        <p:scale>
          <a:sx n="73" d="100"/>
          <a:sy n="73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tableStyles" Target="tableStyle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 noEditPoint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2C90B-B540-4922-9251-99C04F4980F1}" type="datetimeFigureOut">
              <a:rPr lang="ru-RU" smtClean="0"/>
              <a:t>28.12.2023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 noEditPoints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 noEditPoint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 noEditPoint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 noEditPoint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10ACC-FDE5-40FD-B894-2E36E5604FA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67EA3FB5-8B6A-4CCC-8452-4B2C229B30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/>
        </p:txBody>
      </p:sp>
      <p:sp>
        <p:nvSpPr>
          <p:cNvPr id="3" name="Заметки 2"/>
          <p:cNvSpPr>
            <a:spLocks noGrp="1" noEditPoint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 noEditPoints="1"/>
          </p:cNvSpPr>
          <p:nvPr>
            <p:ph type="sldNum" sz="quarter" idx="10"/>
          </p:nvPr>
        </p:nvSpPr>
        <p:spPr/>
        <p:txBody>
          <a:bodyPr/>
          <a:lstStyle/>
          <a:p>
            <a:fld id="{0A310ACC-FDE5-40FD-B894-2E36E5604F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D247FF50-04F8-408A-A672-78A5149A05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A09DD242-4A42-41BE-AD87-380044AF69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893A8BDF-A9E1-431D-AD30-8B6D5F7226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/>
        </p:txBody>
      </p:sp>
      <p:sp>
        <p:nvSpPr>
          <p:cNvPr id="3" name="Заметки 2"/>
          <p:cNvSpPr>
            <a:spLocks noGrp="1" noEditPoint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 noEditPoints="1"/>
          </p:cNvSpPr>
          <p:nvPr>
            <p:ph type="sldNum" sz="quarter" idx="10"/>
          </p:nvPr>
        </p:nvSpPr>
        <p:spPr/>
        <p:txBody>
          <a:bodyPr/>
          <a:lstStyle/>
          <a:p>
            <a:fld id="{0A310ACC-FDE5-40FD-B894-2E36E5604F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/>
        </p:txBody>
      </p:sp>
      <p:sp>
        <p:nvSpPr>
          <p:cNvPr id="3" name="Заметки 2"/>
          <p:cNvSpPr>
            <a:spLocks noGrp="1" noEditPoint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 noEditPoints="1"/>
          </p:cNvSpPr>
          <p:nvPr>
            <p:ph type="sldNum" sz="quarter" idx="10"/>
          </p:nvPr>
        </p:nvSpPr>
        <p:spPr/>
        <p:txBody>
          <a:bodyPr/>
          <a:lstStyle/>
          <a:p>
            <a:fld id="{0A310ACC-FDE5-40FD-B894-2E36E5604F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/>
        </p:txBody>
      </p:sp>
      <p:sp>
        <p:nvSpPr>
          <p:cNvPr id="3" name="Заметки 2"/>
          <p:cNvSpPr>
            <a:spLocks noGrp="1" noEditPoint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 noEditPoints="1"/>
          </p:cNvSpPr>
          <p:nvPr>
            <p:ph type="sldNum" sz="quarter" idx="10"/>
          </p:nvPr>
        </p:nvSpPr>
        <p:spPr/>
        <p:txBody>
          <a:bodyPr/>
          <a:lstStyle/>
          <a:p>
            <a:fld id="{0A310ACC-FDE5-40FD-B894-2E36E5604F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49EAF10C-51AD-499D-AE2C-00831C57E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/>
        </p:txBody>
      </p:sp>
      <p:sp>
        <p:nvSpPr>
          <p:cNvPr id="3" name="Заметки 2"/>
          <p:cNvSpPr>
            <a:spLocks noGrp="1" noEditPoint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 noEditPoints="1"/>
          </p:cNvSpPr>
          <p:nvPr>
            <p:ph type="sldNum" sz="quarter" idx="10"/>
          </p:nvPr>
        </p:nvSpPr>
        <p:spPr/>
        <p:txBody>
          <a:bodyPr/>
          <a:lstStyle/>
          <a:p>
            <a:fld id="{0A310ACC-FDE5-40FD-B894-2E36E5604F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/>
        </p:txBody>
      </p:sp>
      <p:sp>
        <p:nvSpPr>
          <p:cNvPr id="3" name="Заметки 2"/>
          <p:cNvSpPr>
            <a:spLocks noGrp="1" noEditPoint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 noEditPoints="1"/>
          </p:cNvSpPr>
          <p:nvPr>
            <p:ph type="sldNum" sz="quarter" idx="10"/>
          </p:nvPr>
        </p:nvSpPr>
        <p:spPr/>
        <p:txBody>
          <a:bodyPr/>
          <a:lstStyle/>
          <a:p>
            <a:fld id="{0A310ACC-FDE5-40FD-B894-2E36E5604F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 noEditPoint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679F31D2-6B86-4CCD-A67E-D2BAFD962D5B}" type="datetimeFigureOut">
              <a:rPr lang="ru-RU" smtClean="0"/>
              <a:t>28.12.2023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738983EA-BCED-4549-B7D3-76ECBFCB8D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  <p:hf dt="0"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 noEditPoints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679F31D2-6B86-4CCD-A67E-D2BAFD962D5B}" type="datetimeFigureOut">
              <a:rPr lang="ru-RU" smtClean="0"/>
              <a:t>28.12.2023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738983EA-BCED-4549-B7D3-76ECBFCB8D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  <p:hf dt="0"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 noEditPoints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 noEditPoints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679F31D2-6B86-4CCD-A67E-D2BAFD962D5B}" type="datetimeFigureOut">
              <a:rPr lang="ru-RU" smtClean="0"/>
              <a:t>28.12.2023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738983EA-BCED-4549-B7D3-76ECBFCB8D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  <p:hf dt="0"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679F31D2-6B86-4CCD-A67E-D2BAFD962D5B}" type="datetimeFigureOut">
              <a:rPr lang="ru-RU" smtClean="0"/>
              <a:t>28.12.2023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738983EA-BCED-4549-B7D3-76ECBFCB8D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  <p:hf dt="0"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 noEditPoints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679F31D2-6B86-4CCD-A67E-D2BAFD962D5B}" type="datetimeFigureOut">
              <a:rPr lang="ru-RU" smtClean="0"/>
              <a:t>28.12.2023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738983EA-BCED-4549-B7D3-76ECBFCB8D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  <p:hf dt="0"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 noEditPoints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 noEditPoints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679F31D2-6B86-4CCD-A67E-D2BAFD962D5B}" type="datetimeFigureOut">
              <a:rPr lang="ru-RU" smtClean="0"/>
              <a:t>28.12.2023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738983EA-BCED-4549-B7D3-76ECBFCB8D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  <p:hf dt="0"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 noEditPoints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 noEditPoints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 noEditPoints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 noEditPoints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679F31D2-6B86-4CCD-A67E-D2BAFD962D5B}" type="datetimeFigureOut">
              <a:rPr lang="ru-RU" smtClean="0"/>
              <a:t>28.12.2023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738983EA-BCED-4549-B7D3-76ECBFCB8D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  <p:hf dt="0"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679F31D2-6B86-4CCD-A67E-D2BAFD962D5B}" type="datetimeFigureOut">
              <a:rPr lang="ru-RU" smtClean="0"/>
              <a:t>28.12.2023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738983EA-BCED-4549-B7D3-76ECBFCB8D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  <p:hf dt="0"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679F31D2-6B86-4CCD-A67E-D2BAFD962D5B}" type="datetimeFigureOut">
              <a:rPr lang="ru-RU" smtClean="0"/>
              <a:t>28.12.2023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738983EA-BCED-4549-B7D3-76ECBFCB8D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  <p:hf dt="0"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 noEditPoints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 noEditPoints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679F31D2-6B86-4CCD-A67E-D2BAFD962D5B}" type="datetimeFigureOut">
              <a:rPr lang="ru-RU" smtClean="0"/>
              <a:t>28.12.2023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738983EA-BCED-4549-B7D3-76ECBFCB8D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  <p:hf dt="0"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 noEditPoints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/>
          </a:p>
        </p:txBody>
      </p:sp>
      <p:sp>
        <p:nvSpPr>
          <p:cNvPr id="4" name="Текст 3"/>
          <p:cNvSpPr>
            <a:spLocks noGrp="1" noEditPoints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679F31D2-6B86-4CCD-A67E-D2BAFD962D5B}" type="datetimeFigureOut">
              <a:rPr lang="ru-RU" smtClean="0"/>
              <a:t>28.12.2023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738983EA-BCED-4549-B7D3-76ECBFCB8D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  <p:hf dt="0" sldNum="0" hdr="0" ftr="0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 noEditPoint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 noEditPoints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F31D2-6B86-4CCD-A67E-D2BAFD962D5B}" type="datetimeFigureOut">
              <a:rPr lang="ru-RU" smtClean="0"/>
              <a:t>28.12.2023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 noEditPoints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 noEditPoints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983EA-BCED-4549-B7D3-76ECBFCB8DA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hf dt="0"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gif"/><Relationship Id="rId2" Type="http://schemas.openxmlformats.org/officeDocument/2006/relationships/image" Target="../media/image2.png"/><Relationship Id="rId3" Type="http://schemas.openxmlformats.org/officeDocument/2006/relationships/slide" Target="slide2.xml"/><Relationship Id="rId4" Type="http://schemas.openxmlformats.org/officeDocument/2006/relationships/image" Target="../media/image3.png"/><Relationship Id="rId5" Type="http://schemas.openxmlformats.org/officeDocument/2006/relationships/slide" Target="slide3.xml"/><Relationship Id="rId6" Type="http://schemas.openxmlformats.org/officeDocument/2006/relationships/slide" Target="slide13.xml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6.jpeg"/><Relationship Id="rId2" Type="http://schemas.openxmlformats.org/officeDocument/2006/relationships/image" Target="../media/image9.wmf"/><Relationship Id="rId3" Type="http://schemas.openxmlformats.org/officeDocument/2006/relationships/slide" Target="slide3.xml"/><Relationship Id="rId4" Type="http://schemas.openxmlformats.org/officeDocument/2006/relationships/image" Target="../media/image2.png"/><Relationship Id="rId5" Type="http://schemas.openxmlformats.org/officeDocument/2006/relationships/image" Target="../media/image10.jpeg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7.jpeg"/><Relationship Id="rId2" Type="http://schemas.openxmlformats.org/officeDocument/2006/relationships/image" Target="../media/image9.wmf"/><Relationship Id="rId3" Type="http://schemas.openxmlformats.org/officeDocument/2006/relationships/image" Target="../media/image10.jpeg"/><Relationship Id="rId4" Type="http://schemas.openxmlformats.org/officeDocument/2006/relationships/slide" Target="slide3.xml"/><Relationship Id="rId5" Type="http://schemas.openxmlformats.org/officeDocument/2006/relationships/image" Target="../media/image2.png"/><Relationship Id="rId6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8.jpeg"/><Relationship Id="rId10" Type="http://schemas.openxmlformats.org/officeDocument/2006/relationships/image" Target="../media/image27.png"/><Relationship Id="rId11" Type="http://schemas.openxmlformats.org/officeDocument/2006/relationships/video" Target="file:///C:\Documents%20and%20Settings\user\&#1056;&#1072;&#1073;&#1086;&#1095;&#1080;&#1081;%20&#1089;&#1090;&#1086;&#1083;\&#1052;&#1077;&#1076;&#1085;&#1080;&#1082;&#1086;&#1074;&#1072;%20&#1053;.&#1040;.%20&#1048;&#1075;&#1088;&#1072;%20&#1055;&#1088;&#1072;&#1079;&#1076;&#1085;&#1080;&#1082;\&#1044;&#1077;&#1090;&#1089;&#1082;&#1080;&#1077;%20&#1085;&#1086;&#1074;&#1086;&#1075;&#1086;&#1076;&#1085;&#1080;&#1077;%20&#1087;&#1077;&#1089;&#1085;&#1080;%20-%20&#1057;&#1082;&#1072;&#1079;&#1082;&#1072;%20&#1085;&#1086;&#1074;&#1086;&#1075;&#1086;&#1076;&#1085;&#1103;&#1103;.mp3" TargetMode="External"/><Relationship Id="rId12" Type="http://schemas.openxmlformats.org/officeDocument/2006/relationships/image" Target="../media/image28.png"/><Relationship Id="rId13" Type="http://schemas.openxmlformats.org/officeDocument/2006/relationships/slideLayout" Target="../slideLayouts/slideLayout2.xml"/><Relationship Id="rId14" Type="http://schemas.openxmlformats.org/officeDocument/2006/relationships/notesSlide" Target="../notesSlides/notesSlide11.xml"/><Relationship Id="rId2" Type="http://schemas.openxmlformats.org/officeDocument/2006/relationships/image" Target="../media/image19.png"/><Relationship Id="rId3" Type="http://schemas.openxmlformats.org/officeDocument/2006/relationships/image" Target="../media/image20.jpeg"/><Relationship Id="rId4" Type="http://schemas.openxmlformats.org/officeDocument/2006/relationships/image" Target="../media/image21.jpeg"/><Relationship Id="rId5" Type="http://schemas.openxmlformats.org/officeDocument/2006/relationships/image" Target="../media/image22.png"/><Relationship Id="rId6" Type="http://schemas.openxmlformats.org/officeDocument/2006/relationships/image" Target="../media/image23.gif"/><Relationship Id="rId7" Type="http://schemas.openxmlformats.org/officeDocument/2006/relationships/image" Target="../media/image24.jpeg"/><Relationship Id="rId8" Type="http://schemas.openxmlformats.org/officeDocument/2006/relationships/image" Target="../media/image25.png"/><Relationship Id="rId9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hyperlink" Target="http://forum.materinstvo.ru/lofiversion/index.php/t81730-800.html" TargetMode="External"/><Relationship Id="rId10" Type="http://schemas.openxmlformats.org/officeDocument/2006/relationships/hyperlink" Target="http://cs316828.userapi.com/v316828724/1374/L9zoBqno2zk.jpg" TargetMode="External"/><Relationship Id="rId11" Type="http://schemas.openxmlformats.org/officeDocument/2006/relationships/hyperlink" Target="http://korablik.ucoz.ru/graffiti/korablik/08.jpg" TargetMode="External"/><Relationship Id="rId12" Type="http://schemas.openxmlformats.org/officeDocument/2006/relationships/hyperlink" Target="http://dc2.net23.info/uploads/posts/2011-05/1304761593_dea9efce6dc3.png" TargetMode="External"/><Relationship Id="rId13" Type="http://schemas.openxmlformats.org/officeDocument/2006/relationships/hyperlink" Target="http://www.vector.tver.ru/rusmult_files/original_images/p0000044.jpg" TargetMode="External"/><Relationship Id="rId14" Type="http://schemas.openxmlformats.org/officeDocument/2006/relationships/hyperlink" Target="http://cs5714.vkontakte.ru/u2008214/140565107/x_d0e9e15f.jpg" TargetMode="External"/><Relationship Id="rId15" Type="http://schemas.openxmlformats.org/officeDocument/2006/relationships/hyperlink" Target="http://paulhastings.me/wp-content/uploads/2011/07/Hobbit-from-Rankin-Bass.jpg" TargetMode="External"/><Relationship Id="rId16" Type="http://schemas.openxmlformats.org/officeDocument/2006/relationships/hyperlink" Target="http://www.kinofilm.ws/torrents/images/334551.jpg" TargetMode="External"/><Relationship Id="rId17" Type="http://schemas.openxmlformats.org/officeDocument/2006/relationships/hyperlink" Target="http://www.mobinations.com/mediacontent/image/vinni-puh6.jpg" TargetMode="External"/><Relationship Id="rId18" Type="http://schemas.openxmlformats.org/officeDocument/2006/relationships/hyperlink" Target="http://dreamworlds.ru/uploads/posts/2008-12/thumbs/1229679241_9_2.jpg" TargetMode="External"/><Relationship Id="rId19" Type="http://schemas.openxmlformats.org/officeDocument/2006/relationships/hyperlink" Target="http://phototusya.narod.ru/66fcf8e0c917.jpg" TargetMode="External"/><Relationship Id="rId2" Type="http://schemas.openxmlformats.org/officeDocument/2006/relationships/hyperlink" Target="http://www.free-lancers.net/users/Kuha/projects/64716/-" TargetMode="External"/><Relationship Id="rId20" Type="http://schemas.openxmlformats.org/officeDocument/2006/relationships/hyperlink" Target="http://img1.liveinternet.ru/images/attach/c/2/67/847/67847635_05.png" TargetMode="External"/><Relationship Id="rId21" Type="http://schemas.openxmlformats.org/officeDocument/2006/relationships/hyperlink" Target="http://muzyaka.com/song/5171" TargetMode="External"/><Relationship Id="rId22" Type="http://schemas.openxmlformats.org/officeDocument/2006/relationships/hyperlink" Target="http://www.solnet.ee/games/g7.html" TargetMode="External"/><Relationship Id="rId23" Type="http://schemas.openxmlformats.org/officeDocument/2006/relationships/image" Target="../media/image9.wmf"/><Relationship Id="rId24" Type="http://schemas.openxmlformats.org/officeDocument/2006/relationships/slide" Target="slide3.xml"/><Relationship Id="rId25" Type="http://schemas.openxmlformats.org/officeDocument/2006/relationships/image" Target="../media/image2.png"/><Relationship Id="rId26" Type="http://schemas.openxmlformats.org/officeDocument/2006/relationships/slide" Target="slide1.xml"/><Relationship Id="rId27" Type="http://schemas.openxmlformats.org/officeDocument/2006/relationships/slideLayout" Target="../slideLayouts/slideLayout2.xml"/><Relationship Id="rId3" Type="http://schemas.openxmlformats.org/officeDocument/2006/relationships/hyperlink" Target="http://s53.radikal.ru/i141/0905/6f/8bf44bb41035.jpg" TargetMode="External"/><Relationship Id="rId4" Type="http://schemas.openxmlformats.org/officeDocument/2006/relationships/hyperlink" Target="http://dreamworlds.ru/uploads/posts/2009-07/1246459939_x_cc507e77d0.jpg" TargetMode="External"/><Relationship Id="rId5" Type="http://schemas.openxmlformats.org/officeDocument/2006/relationships/hyperlink" Target="http://wallpaper.goodfon.ru/image/232430-1280x800.jpg" TargetMode="External"/><Relationship Id="rId6" Type="http://schemas.openxmlformats.org/officeDocument/2006/relationships/hyperlink" Target="http://creativworld.ucoz.ua/clipart/2.jpg" TargetMode="External"/><Relationship Id="rId7" Type="http://schemas.openxmlformats.org/officeDocument/2006/relationships/hyperlink" Target="http://www.eduklgd.ru/org/mou07/dod_lag0702/Video/79347.png" TargetMode="External"/><Relationship Id="rId8" Type="http://schemas.openxmlformats.org/officeDocument/2006/relationships/hyperlink" Target="http://i.allday.ru/uploads/posts/2009-11/1258642549_ded-moroz-i-snegurochka-kopiya.jpg-" TargetMode="External"/><Relationship Id="rId9" Type="http://schemas.openxmlformats.org/officeDocument/2006/relationships/hyperlink" Target="http://www.uraledu.ru/files/images/png_2.preview.p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jpeg"/><Relationship Id="rId3" Type="http://schemas.openxmlformats.org/officeDocument/2006/relationships/image" Target="../media/image2.png"/><Relationship Id="rId4" Type="http://schemas.openxmlformats.org/officeDocument/2006/relationships/slide" Target="slide3.xml"/><Relationship Id="rId5" Type="http://schemas.openxmlformats.org/officeDocument/2006/relationships/slideLayout" Target="../slideLayouts/slideLayout2.xml"/><Relationship Id="rId6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Relationship Id="rId10" Type="http://schemas.openxmlformats.org/officeDocument/2006/relationships/image" Target="../media/image2.png"/><Relationship Id="rId11" Type="http://schemas.openxmlformats.org/officeDocument/2006/relationships/slide" Target="slide12.xml"/><Relationship Id="rId12" Type="http://schemas.openxmlformats.org/officeDocument/2006/relationships/image" Target="../media/image7.png"/><Relationship Id="rId13" Type="http://schemas.openxmlformats.org/officeDocument/2006/relationships/slideLayout" Target="../slideLayouts/slideLayout2.xml"/><Relationship Id="rId14" Type="http://schemas.openxmlformats.org/officeDocument/2006/relationships/notesSlide" Target="../notesSlides/notesSlide3.xml"/><Relationship Id="rId2" Type="http://schemas.openxmlformats.org/officeDocument/2006/relationships/slide" Target="slide10.xml"/><Relationship Id="rId3" Type="http://schemas.openxmlformats.org/officeDocument/2006/relationships/slide" Target="slide11.xml"/><Relationship Id="rId4" Type="http://schemas.openxmlformats.org/officeDocument/2006/relationships/slide" Target="slide6.xml"/><Relationship Id="rId5" Type="http://schemas.openxmlformats.org/officeDocument/2006/relationships/slide" Target="slide7.xml"/><Relationship Id="rId6" Type="http://schemas.openxmlformats.org/officeDocument/2006/relationships/slide" Target="slide9.xml"/><Relationship Id="rId7" Type="http://schemas.openxmlformats.org/officeDocument/2006/relationships/slide" Target="slide4.xml"/><Relationship Id="rId8" Type="http://schemas.openxmlformats.org/officeDocument/2006/relationships/slide" Target="slide5.xml"/><Relationship Id="rId9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image" Target="../media/image9.wmf"/><Relationship Id="rId3" Type="http://schemas.openxmlformats.org/officeDocument/2006/relationships/slide" Target="slide3.xml"/><Relationship Id="rId4" Type="http://schemas.openxmlformats.org/officeDocument/2006/relationships/image" Target="../media/image2.png"/><Relationship Id="rId5" Type="http://schemas.openxmlformats.org/officeDocument/2006/relationships/image" Target="../media/image10.jpeg"/><Relationship Id="rId6" Type="http://schemas.openxmlformats.org/officeDocument/2006/relationships/slide" Target="slide13.xml"/><Relationship Id="rId7" Type="http://schemas.openxmlformats.org/officeDocument/2006/relationships/slideLayout" Target="../slideLayouts/slideLayout2.xml"/><Relationship Id="rId8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image" Target="../media/image9.wmf"/><Relationship Id="rId3" Type="http://schemas.openxmlformats.org/officeDocument/2006/relationships/slide" Target="slide3.xml"/><Relationship Id="rId4" Type="http://schemas.openxmlformats.org/officeDocument/2006/relationships/image" Target="../media/image2.png"/><Relationship Id="rId5" Type="http://schemas.openxmlformats.org/officeDocument/2006/relationships/image" Target="../media/image10.jpeg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image" Target="../media/image9.wmf"/><Relationship Id="rId3" Type="http://schemas.openxmlformats.org/officeDocument/2006/relationships/slide" Target="slide3.xml"/><Relationship Id="rId4" Type="http://schemas.openxmlformats.org/officeDocument/2006/relationships/image" Target="../media/image2.png"/><Relationship Id="rId5" Type="http://schemas.openxmlformats.org/officeDocument/2006/relationships/image" Target="../media/image10.jpeg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Relationship Id="rId2" Type="http://schemas.openxmlformats.org/officeDocument/2006/relationships/image" Target="../media/image13.png"/><Relationship Id="rId3" Type="http://schemas.openxmlformats.org/officeDocument/2006/relationships/slide" Target="slide3.xml"/><Relationship Id="rId4" Type="http://schemas.openxmlformats.org/officeDocument/2006/relationships/image" Target="../media/image2.png"/><Relationship Id="rId5" Type="http://schemas.openxmlformats.org/officeDocument/2006/relationships/image" Target="../media/image10.jpeg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4.jpeg"/><Relationship Id="rId2" Type="http://schemas.openxmlformats.org/officeDocument/2006/relationships/image" Target="../media/image9.wmf"/><Relationship Id="rId3" Type="http://schemas.openxmlformats.org/officeDocument/2006/relationships/slide" Target="slide3.xml"/><Relationship Id="rId4" Type="http://schemas.openxmlformats.org/officeDocument/2006/relationships/image" Target="../media/image2.png"/><Relationship Id="rId5" Type="http://schemas.openxmlformats.org/officeDocument/2006/relationships/image" Target="../media/image10.jpeg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jpeg"/><Relationship Id="rId2" Type="http://schemas.openxmlformats.org/officeDocument/2006/relationships/image" Target="../media/image9.wmf"/><Relationship Id="rId3" Type="http://schemas.openxmlformats.org/officeDocument/2006/relationships/slide" Target="slide3.xml"/><Relationship Id="rId4" Type="http://schemas.openxmlformats.org/officeDocument/2006/relationships/image" Target="../media/image2.png"/><Relationship Id="rId5" Type="http://schemas.openxmlformats.org/officeDocument/2006/relationships/image" Target="../media/image10.jpeg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>
            <a:lum bright="0" contrast="0"/>
          </a:blip>
          <a:srcRect l="0" t="0" r="0" b="0"/>
          <a:stretch>
            <a:fillRect l="-6000" t="0" r="-6000" b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 noEditPoints="1"/>
          </p:cNvSpPr>
          <p:nvPr>
            <p:ph type="subTitle" idx="1"/>
          </p:nvPr>
        </p:nvSpPr>
        <p:spPr>
          <a:xfrm>
            <a:off x="5076056" y="4365104"/>
            <a:ext cx="4067944" cy="1080120"/>
          </a:xfrm>
        </p:spPr>
        <p:txBody>
          <a:bodyPr>
            <a:normAutofit/>
          </a:bodyPr>
          <a:lstStyle/>
          <a:p>
            <a:endParaRPr lang="ru-RU" sz="1400" b="1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772816"/>
            <a:ext cx="8424936" cy="2431435"/>
          </a:xfrm>
          <a:prstGeom prst="rect">
            <a:avLst/>
          </a:prstGeom>
          <a:noFill/>
          <a:scene3d>
            <a:camera prst="perspectiveFront"/>
            <a:lightRig rig="threePt" dir="t"/>
          </a:scene3d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Интеракт</a:t>
            </a:r>
            <a:r>
              <a:rPr lang="ru-RU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ивная игра</a:t>
            </a:r>
            <a:endParaRPr lang="ru-RU" sz="44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ru-RU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 scaled="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Monotype Corsiva" pitchFamily="66" charset="0"/>
              </a:rPr>
              <a:t>«И  НА  НАШЕЙ  УЛИЦЕ </a:t>
            </a:r>
          </a:p>
          <a:p>
            <a:pPr algn="ctr"/>
            <a:r>
              <a:rPr lang="ru-RU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 scaled="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Monotype Corsiva" pitchFamily="66" charset="0"/>
              </a:rPr>
              <a:t>БУДЕТ  ПРАЗДНИК!»</a:t>
            </a:r>
            <a:endParaRPr lang="ru-RU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 scaled="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Monotype Corsiva" pitchFamily="66" charset="0"/>
            </a:endParaRPr>
          </a:p>
        </p:txBody>
      </p:sp>
      <p:grpSp>
        <p:nvGrpSpPr>
          <p:cNvPr id="6" name="Группа 6"/>
          <p:cNvGrpSpPr/>
          <p:nvPr/>
        </p:nvGrpSpPr>
        <p:grpSpPr bwMode="auto">
          <a:xfrm>
            <a:off x="7884368" y="6381328"/>
            <a:ext cx="1152525" cy="419100"/>
            <a:chOff x="7164288" y="4725144"/>
            <a:chExt cx="1152128" cy="419100"/>
          </a:xfrm>
        </p:grpSpPr>
        <p:pic>
          <p:nvPicPr>
            <p:cNvPr id="7" name="Picture 2" descr="C:\Documents and Settings\Aida\Рабочий стол\картинки НОВЫЙ сборник!\кнопки в архиве\bu_fig4\5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H="1">
              <a:off x="7164288" y="4725144"/>
              <a:ext cx="1152128" cy="4191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sp>
          <p:nvSpPr>
            <p:cNvPr id="8" name="TextBox 7">
              <a:hlinkClick r:id="rId3" action="ppaction://hlinksldjump"/>
            </p:cNvPr>
            <p:cNvSpPr txBox="1"/>
            <p:nvPr/>
          </p:nvSpPr>
          <p:spPr>
            <a:xfrm>
              <a:off x="7235700" y="4796582"/>
              <a:ext cx="782317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600" b="1" dirty="0">
                  <a:solidFill>
                    <a:schemeClr val="accent2">
                      <a:lumMod val="75000"/>
                    </a:schemeClr>
                  </a:solidFill>
                </a:rPr>
                <a:t>Далее</a:t>
              </a:r>
              <a:r>
                <a:rPr lang="ru-RU" sz="1600" b="1" dirty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</a:p>
          </p:txBody>
        </p:sp>
      </p:grpSp>
      <p:pic>
        <p:nvPicPr>
          <p:cNvPr id="1026" name="Picture 2" descr="C:\Documents and Settings\user\Рабочий стол\Для конкурса\79347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519" y="332656"/>
            <a:ext cx="1518713" cy="1296144"/>
          </a:xfrm>
          <a:prstGeom prst="rect">
            <a:avLst/>
          </a:prstGeom>
          <a:noFill/>
        </p:spPr>
      </p:pic>
      <p:grpSp>
        <p:nvGrpSpPr>
          <p:cNvPr id="9" name="Группа 25"/>
          <p:cNvGrpSpPr/>
          <p:nvPr/>
        </p:nvGrpSpPr>
        <p:grpSpPr bwMode="auto">
          <a:xfrm flipH="1">
            <a:off x="6516216" y="6381328"/>
            <a:ext cx="1152525" cy="419100"/>
            <a:chOff x="7164288" y="4725144"/>
            <a:chExt cx="1152128" cy="419100"/>
          </a:xfrm>
        </p:grpSpPr>
        <p:pic>
          <p:nvPicPr>
            <p:cNvPr id="10" name="Picture 2" descr="C:\Documents and Settings\Aida\Рабочий стол\картинки НОВЫЙ сборник!\кнопки в архиве\bu_fig4\5.gif">
              <a:hlinkClick r:id="rId5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H="1">
              <a:off x="7164288" y="4725144"/>
              <a:ext cx="1152128" cy="4191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sp>
          <p:nvSpPr>
            <p:cNvPr id="11" name="TextBox 10">
              <a:hlinkClick r:id="rId6" action="ppaction://hlinksldjump"/>
            </p:cNvPr>
            <p:cNvSpPr txBox="1"/>
            <p:nvPr/>
          </p:nvSpPr>
          <p:spPr>
            <a:xfrm>
              <a:off x="7171119" y="4796581"/>
              <a:ext cx="921537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Ресурсы</a:t>
              </a:r>
              <a:endParaRPr lang="ru-RU" sz="16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995936" y="5342453"/>
            <a:ext cx="1428300" cy="1069638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2" name="Group 5"/>
          <p:cNvGrpSpPr/>
          <p:nvPr/>
        </p:nvGrpSpPr>
        <p:grpSpPr bwMode="auto">
          <a:xfrm>
            <a:off x="-1588" y="-76200"/>
            <a:ext cx="9145588" cy="6934200"/>
            <a:chOff x="-1" y="-48"/>
            <a:chExt cx="5761" cy="4368"/>
          </a:xfrm>
        </p:grpSpPr>
        <p:grpSp>
          <p:nvGrpSpPr>
            <p:cNvPr id="3" name="Group 6"/>
            <p:cNvGrpSpPr/>
            <p:nvPr/>
          </p:nvGrpSpPr>
          <p:grpSpPr bwMode="auto">
            <a:xfrm>
              <a:off x="0" y="0"/>
              <a:ext cx="240" cy="4320"/>
              <a:chOff x="0" y="0"/>
              <a:chExt cx="218" cy="4320"/>
            </a:xfrm>
          </p:grpSpPr>
          <p:pic>
            <p:nvPicPr>
              <p:cNvPr id="34" name="Picture 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89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5" name="Picture 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280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6" name="Picture 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656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7" name="Picture 1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32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8" name="Picture 1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1408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9" name="Picture 12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78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40" name="Picture 13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8"/>
                <a:ext cx="634" cy="218"/>
              </a:xfrm>
              <a:prstGeom prst="rect">
                <a:avLst/>
              </a:prstGeom>
              <a:noFill/>
            </p:spPr>
          </p:pic>
        </p:grpSp>
        <p:grpSp>
          <p:nvGrpSpPr>
            <p:cNvPr id="4" name="Group 14"/>
            <p:cNvGrpSpPr/>
            <p:nvPr/>
          </p:nvGrpSpPr>
          <p:grpSpPr bwMode="auto">
            <a:xfrm rot="10800000">
              <a:off x="5568" y="-48"/>
              <a:ext cx="192" cy="4368"/>
              <a:chOff x="0" y="0"/>
              <a:chExt cx="218" cy="4320"/>
            </a:xfrm>
          </p:grpSpPr>
          <p:pic>
            <p:nvPicPr>
              <p:cNvPr id="27" name="Picture 15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89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28" name="Picture 16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280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29" name="Picture 1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656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0" name="Picture 1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32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1" name="Picture 1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1408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2" name="Picture 2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78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3" name="Picture 2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8"/>
                <a:ext cx="634" cy="218"/>
              </a:xfrm>
              <a:prstGeom prst="rect">
                <a:avLst/>
              </a:prstGeom>
              <a:noFill/>
            </p:spPr>
          </p:pic>
        </p:grpSp>
        <p:grpSp>
          <p:nvGrpSpPr>
            <p:cNvPr id="5" name="Group 22"/>
            <p:cNvGrpSpPr/>
            <p:nvPr/>
          </p:nvGrpSpPr>
          <p:grpSpPr bwMode="auto">
            <a:xfrm>
              <a:off x="-1" y="4080"/>
              <a:ext cx="5761" cy="240"/>
              <a:chOff x="-1" y="3984"/>
              <a:chExt cx="5538" cy="336"/>
            </a:xfrm>
          </p:grpSpPr>
          <p:pic>
            <p:nvPicPr>
              <p:cNvPr id="18" name="Picture 23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726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9" name="Picture 24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105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0" name="Picture 25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2474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1" name="Picture 26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843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2" name="Picture 2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212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3" name="Picture 2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58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4" name="Picture 2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-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5" name="Picture 3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320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6" name="Picture 3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896" y="3984"/>
                <a:ext cx="641" cy="336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Group 32"/>
            <p:cNvGrpSpPr/>
            <p:nvPr/>
          </p:nvGrpSpPr>
          <p:grpSpPr bwMode="auto">
            <a:xfrm rot="10800000">
              <a:off x="0" y="0"/>
              <a:ext cx="5760" cy="240"/>
              <a:chOff x="-1" y="3984"/>
              <a:chExt cx="5538" cy="336"/>
            </a:xfrm>
          </p:grpSpPr>
          <p:pic>
            <p:nvPicPr>
              <p:cNvPr id="9" name="Picture 33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726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0" name="Picture 34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105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1" name="Picture 35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2474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2" name="Picture 36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843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3" name="Picture 3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212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4" name="Picture 3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58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5" name="Picture 3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-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6" name="Picture 4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320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7" name="Picture 4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896" y="3984"/>
                <a:ext cx="641" cy="336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49" name="TextBox 3"/>
          <p:cNvSpPr txBox="1">
            <a:spLocks noChangeArrowheads="1"/>
          </p:cNvSpPr>
          <p:nvPr/>
        </p:nvSpPr>
        <p:spPr bwMode="auto">
          <a:xfrm>
            <a:off x="467544" y="1340768"/>
            <a:ext cx="8208714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1</a:t>
            </a:r>
            <a:r>
              <a:rPr lang="en-US" sz="2400" b="1" dirty="0">
                <a:solidFill>
                  <a:srgbClr val="C00000"/>
                </a:solidFill>
                <a:cs typeface="Arial" pitchFamily="34" charset="0"/>
              </a:rPr>
              <a:t>.</a:t>
            </a:r>
            <a:r>
              <a:rPr lang="ru-RU" sz="2400" b="1" dirty="0">
                <a:solidFill>
                  <a:srgbClr val="C00000"/>
                </a:solidFill>
              </a:rPr>
              <a:t> Кто написал сказку о приключениях </a:t>
            </a:r>
            <a:r>
              <a:rPr lang="ru-RU" sz="2400" b="1" dirty="0" err="1">
                <a:solidFill>
                  <a:srgbClr val="C00000"/>
                </a:solidFill>
              </a:rPr>
              <a:t>Чиполлино</a:t>
            </a:r>
            <a:r>
              <a:rPr lang="ru-RU" sz="2400" b="1" dirty="0">
                <a:solidFill>
                  <a:srgbClr val="C00000"/>
                </a:solidFill>
              </a:rPr>
              <a:t>? </a:t>
            </a:r>
            <a:endParaRPr lang="ru-RU" sz="2400" b="1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6139359" y="1927013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Алексей Толстой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3261944" y="1927013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Алан </a:t>
            </a:r>
            <a:r>
              <a:rPr lang="ru-RU" sz="2000" b="1" dirty="0" err="1" smtClean="0">
                <a:solidFill>
                  <a:srgbClr val="C00000"/>
                </a:solidFill>
              </a:rPr>
              <a:t>Милн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489636" y="1931650"/>
            <a:ext cx="2592288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err="1">
                <a:solidFill>
                  <a:srgbClr val="C00000"/>
                </a:solidFill>
              </a:rPr>
              <a:t>Джанни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Родари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467544" y="3292816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б</a:t>
            </a:r>
            <a:r>
              <a:rPr lang="ru-RU" sz="2000" b="1" dirty="0" smtClean="0">
                <a:solidFill>
                  <a:srgbClr val="C00000"/>
                </a:solidFill>
              </a:rPr>
              <a:t>арон </a:t>
            </a:r>
            <a:r>
              <a:rPr lang="ru-RU" sz="2000" b="1" dirty="0">
                <a:solidFill>
                  <a:srgbClr val="C00000"/>
                </a:solidFill>
              </a:rPr>
              <a:t>Апельсин 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3275856" y="3284984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принц </a:t>
            </a:r>
            <a:r>
              <a:rPr lang="ru-RU" sz="2000" b="1" dirty="0">
                <a:solidFill>
                  <a:srgbClr val="C00000"/>
                </a:solidFill>
              </a:rPr>
              <a:t>Лимон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6156176" y="3292816"/>
            <a:ext cx="2520280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синьор </a:t>
            </a:r>
            <a:r>
              <a:rPr lang="ru-RU" sz="2000" b="1" dirty="0">
                <a:solidFill>
                  <a:srgbClr val="C00000"/>
                </a:solidFill>
              </a:rPr>
              <a:t>Помидор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6153271" y="4531723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Груша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3275856" y="4531723"/>
            <a:ext cx="2736304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Вишенка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523030" y="4531723"/>
            <a:ext cx="2608810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Р</a:t>
            </a:r>
            <a:r>
              <a:rPr lang="ru-RU" sz="2000" b="1" dirty="0" smtClean="0">
                <a:solidFill>
                  <a:srgbClr val="C00000"/>
                </a:solidFill>
              </a:rPr>
              <a:t>едиска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3"/>
          <p:cNvSpPr txBox="1">
            <a:spLocks noChangeArrowheads="1"/>
          </p:cNvSpPr>
          <p:nvPr/>
        </p:nvSpPr>
        <p:spPr bwMode="auto">
          <a:xfrm>
            <a:off x="529189" y="2564904"/>
            <a:ext cx="8135938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2</a:t>
            </a:r>
            <a:r>
              <a:rPr lang="en-US" sz="2400" b="1" dirty="0">
                <a:solidFill>
                  <a:srgbClr val="C00000"/>
                </a:solidFill>
                <a:cs typeface="Arial" pitchFamily="34" charset="0"/>
              </a:rPr>
              <a:t>.</a:t>
            </a:r>
            <a:r>
              <a:rPr lang="ru-RU" sz="2400" b="1" dirty="0">
                <a:solidFill>
                  <a:srgbClr val="C00000"/>
                </a:solidFill>
              </a:rPr>
              <a:t> Назовите правителя </a:t>
            </a:r>
            <a:r>
              <a:rPr lang="ru-RU" sz="2400" b="1" dirty="0" smtClean="0">
                <a:solidFill>
                  <a:srgbClr val="C00000"/>
                </a:solidFill>
              </a:rPr>
              <a:t>страны, в которой жил </a:t>
            </a:r>
            <a:r>
              <a:rPr lang="ru-RU" sz="2400" b="1" dirty="0" err="1" smtClean="0">
                <a:solidFill>
                  <a:srgbClr val="C00000"/>
                </a:solidFill>
              </a:rPr>
              <a:t>Чиполлино</a:t>
            </a:r>
            <a:r>
              <a:rPr lang="ru-RU" sz="2400" b="1" dirty="0" smtClean="0">
                <a:solidFill>
                  <a:srgbClr val="C00000"/>
                </a:solidFill>
              </a:rPr>
              <a:t>. </a:t>
            </a:r>
          </a:p>
        </p:txBody>
      </p:sp>
      <p:grpSp>
        <p:nvGrpSpPr>
          <p:cNvPr id="8" name="Группа 25"/>
          <p:cNvGrpSpPr/>
          <p:nvPr/>
        </p:nvGrpSpPr>
        <p:grpSpPr bwMode="auto">
          <a:xfrm flipH="1">
            <a:off x="395536" y="5949280"/>
            <a:ext cx="1152525" cy="419100"/>
            <a:chOff x="7164288" y="4725144"/>
            <a:chExt cx="1152128" cy="419100"/>
          </a:xfrm>
        </p:grpSpPr>
        <p:pic>
          <p:nvPicPr>
            <p:cNvPr id="66" name="Picture 2" descr="C:\Documents and Settings\Aida\Рабочий стол\картинки НОВЫЙ сборник!\кнопки в архиве\bu_fig4\5.gif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H="1">
              <a:off x="7164288" y="4725144"/>
              <a:ext cx="1152128" cy="4191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sp>
          <p:nvSpPr>
            <p:cNvPr id="67" name="TextBox 66">
              <a:hlinkClick r:id="rId3" action="ppaction://hlinksldjump"/>
            </p:cNvPr>
            <p:cNvSpPr txBox="1"/>
            <p:nvPr/>
          </p:nvSpPr>
          <p:spPr>
            <a:xfrm>
              <a:off x="7376039" y="4796581"/>
              <a:ext cx="716616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600" b="1" dirty="0">
                  <a:solidFill>
                    <a:schemeClr val="accent2">
                      <a:lumMod val="50000"/>
                    </a:schemeClr>
                  </a:solidFill>
                </a:rPr>
                <a:t>Улица</a:t>
              </a:r>
            </a:p>
          </p:txBody>
        </p:sp>
      </p:grpSp>
      <p:sp>
        <p:nvSpPr>
          <p:cNvPr id="68" name="Прямоугольник 31"/>
          <p:cNvSpPr>
            <a:spLocks noChangeArrowheads="1"/>
          </p:cNvSpPr>
          <p:nvPr/>
        </p:nvSpPr>
        <p:spPr bwMode="auto">
          <a:xfrm>
            <a:off x="467544" y="3861048"/>
            <a:ext cx="8353425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3. </a:t>
            </a:r>
            <a:r>
              <a:rPr lang="ru-RU" sz="2400" b="1" dirty="0">
                <a:solidFill>
                  <a:srgbClr val="C00000"/>
                </a:solidFill>
              </a:rPr>
              <a:t>Как звали подружку </a:t>
            </a:r>
            <a:r>
              <a:rPr lang="ru-RU" sz="2400" b="1" dirty="0" err="1">
                <a:solidFill>
                  <a:srgbClr val="C00000"/>
                </a:solidFill>
              </a:rPr>
              <a:t>Чиполлино</a:t>
            </a:r>
            <a:r>
              <a:rPr lang="ru-RU" sz="2400" b="1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70" name="Прямоугольник 69"/>
          <p:cNvSpPr/>
          <p:nvPr/>
        </p:nvSpPr>
        <p:spPr>
          <a:xfrm rot="5400000">
            <a:off x="4109369" y="5547814"/>
            <a:ext cx="1141288" cy="648072"/>
          </a:xfrm>
          <a:prstGeom prst="rect">
            <a:avLst/>
          </a:prstGeom>
          <a:solidFill>
            <a:srgbClr val="CF9F6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 rot="5400000">
            <a:off x="4805406" y="5547814"/>
            <a:ext cx="1152128" cy="648072"/>
          </a:xfrm>
          <a:prstGeom prst="rect">
            <a:avLst/>
          </a:prstGeom>
          <a:solidFill>
            <a:srgbClr val="CF9F6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 rot="5400000">
            <a:off x="3395773" y="5541331"/>
            <a:ext cx="1141287" cy="661042"/>
          </a:xfrm>
          <a:prstGeom prst="rect">
            <a:avLst/>
          </a:prstGeom>
          <a:solidFill>
            <a:srgbClr val="CF9F6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chemeClr val="tx1"/>
              </a:solidFill>
            </a:endParaRPr>
          </a:p>
        </p:txBody>
      </p:sp>
      <p:pic>
        <p:nvPicPr>
          <p:cNvPr id="75" name="Picture 68" descr="C:\Documents and Settings\Aida\Рабочий стол\73880981d959.gif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732240" y="4905544"/>
            <a:ext cx="1080120" cy="1618286"/>
          </a:xfrm>
          <a:prstGeom prst="rect">
            <a:avLst/>
          </a:prstGeom>
          <a:noFill/>
          <a:ln w="9525">
            <a:noFill/>
            <a:miter lim="800000"/>
          </a:ln>
        </p:spPr>
      </p:pic>
      <p:grpSp>
        <p:nvGrpSpPr>
          <p:cNvPr id="41" name="Группа 25"/>
          <p:cNvGrpSpPr/>
          <p:nvPr/>
        </p:nvGrpSpPr>
        <p:grpSpPr bwMode="auto">
          <a:xfrm>
            <a:off x="7452320" y="332656"/>
            <a:ext cx="1152525" cy="419100"/>
            <a:chOff x="7164288" y="4725144"/>
            <a:chExt cx="1152128" cy="419100"/>
          </a:xfrm>
        </p:grpSpPr>
        <p:pic>
          <p:nvPicPr>
            <p:cNvPr id="77" name="Picture 2" descr="C:\Documents and Settings\Aida\Рабочий стол\картинки НОВЫЙ сборник!\кнопки в архиве\bu_fig4\5.gif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H="1">
              <a:off x="7164288" y="4725144"/>
              <a:ext cx="1152128" cy="4191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sp>
          <p:nvSpPr>
            <p:cNvPr id="78" name="TextBox 77">
              <a:hlinkClick r:id="" action="ppaction://hlinkshowjump?jump=lastslide"/>
            </p:cNvPr>
            <p:cNvSpPr txBox="1"/>
            <p:nvPr/>
          </p:nvSpPr>
          <p:spPr>
            <a:xfrm>
              <a:off x="7235701" y="4796582"/>
              <a:ext cx="808917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600" b="1" dirty="0">
                  <a:solidFill>
                    <a:srgbClr val="993300"/>
                  </a:solidFill>
                </a:rPr>
                <a:t>Выход </a:t>
              </a:r>
            </a:p>
          </p:txBody>
        </p:sp>
      </p:grpSp>
      <p:sp>
        <p:nvSpPr>
          <p:cNvPr id="82" name="12-конечная звезда 81"/>
          <p:cNvSpPr/>
          <p:nvPr/>
        </p:nvSpPr>
        <p:spPr>
          <a:xfrm>
            <a:off x="467544" y="404664"/>
            <a:ext cx="2952328" cy="864096"/>
          </a:xfrm>
          <a:prstGeom prst="star12">
            <a:avLst/>
          </a:prstGeom>
          <a:solidFill>
            <a:srgbClr val="CF9F6F"/>
          </a:solidFill>
          <a:ln>
            <a:solidFill>
              <a:srgbClr val="C45E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rgbClr val="993300"/>
                </a:solidFill>
              </a:rPr>
              <a:t>Дом </a:t>
            </a:r>
            <a:r>
              <a:rPr lang="ru-RU" sz="2800" b="1" dirty="0" smtClean="0">
                <a:solidFill>
                  <a:srgbClr val="993300"/>
                </a:solidFill>
              </a:rPr>
              <a:t>№7</a:t>
            </a:r>
            <a:endParaRPr lang="ru-RU" sz="2800" b="1" dirty="0">
              <a:solidFill>
                <a:srgbClr val="9933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 animBg="1"/>
      <p:bldP spid="53" grpId="0" animBg="1"/>
      <p:bldP spid="54" grpId="0" animBg="1"/>
      <p:bldP spid="54" grpId="1" animBg="1"/>
      <p:bldP spid="55" grpId="0" animBg="1"/>
      <p:bldP spid="56" grpId="0" animBg="1"/>
      <p:bldP spid="58" grpId="0" animBg="1"/>
      <p:bldP spid="59" grpId="0" animBg="1"/>
      <p:bldP spid="70" grpId="0" animBg="1"/>
      <p:bldP spid="71" grpId="0" animBg="1"/>
      <p:bldP spid="7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icture 3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753500" y="4054638"/>
            <a:ext cx="3417221" cy="2283628"/>
          </a:xfrm>
          <a:prstGeom prst="rect">
            <a:avLst/>
          </a:prstGeom>
          <a:noFill/>
        </p:spPr>
      </p:pic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1736457" y="1394511"/>
            <a:ext cx="6767319" cy="1411577"/>
          </a:xfrm>
          <a:prstGeom prst="wedgeRoundRectCallout">
            <a:avLst>
              <a:gd name="adj1" fmla="val -44333"/>
              <a:gd name="adj2" fmla="val 161023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</a:ln>
          <a:effectLst/>
        </p:spPr>
        <p:txBody>
          <a:bodyPr/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	Если девчонка опять надумает нас воспитывать, напьемся молока, - и нипочем я здесь не останусь!</a:t>
            </a:r>
          </a:p>
        </p:txBody>
      </p:sp>
      <p:sp>
        <p:nvSpPr>
          <p:cNvPr id="6" name="AutoShape 18"/>
          <p:cNvSpPr>
            <a:spLocks noChangeArrowheads="1"/>
          </p:cNvSpPr>
          <p:nvPr/>
        </p:nvSpPr>
        <p:spPr bwMode="auto">
          <a:xfrm>
            <a:off x="1759413" y="1329298"/>
            <a:ext cx="6973496" cy="2345765"/>
          </a:xfrm>
          <a:prstGeom prst="wedgeRoundRectCallout">
            <a:avLst>
              <a:gd name="adj1" fmla="val -33995"/>
              <a:gd name="adj2" fmla="val 75523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</a:ln>
          <a:effectLst/>
        </p:spPr>
        <p:txBody>
          <a:bodyPr/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	Ага! Если я что-нибудь в чем-нибудь понимаю, то дыра – это нора, а нора – это кролик, а кролик – это подходящая компания, где меня чем-нибудь угостят и с удовольствием послушают мою </a:t>
            </a:r>
            <a:r>
              <a:rPr lang="ru-RU" sz="2800" b="1" dirty="0" err="1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Ворчалку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.</a:t>
            </a:r>
          </a:p>
        </p:txBody>
      </p:sp>
      <p:sp>
        <p:nvSpPr>
          <p:cNvPr id="7" name="AutoShape 22"/>
          <p:cNvSpPr>
            <a:spLocks noChangeArrowheads="1"/>
          </p:cNvSpPr>
          <p:nvPr/>
        </p:nvSpPr>
        <p:spPr bwMode="auto">
          <a:xfrm>
            <a:off x="1731196" y="1385984"/>
            <a:ext cx="6907078" cy="2274277"/>
          </a:xfrm>
          <a:prstGeom prst="wedgeRoundRectCallout">
            <a:avLst>
              <a:gd name="adj1" fmla="val -37042"/>
              <a:gd name="adj2" fmla="val 74944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</a:ln>
          <a:effectLst/>
        </p:spPr>
        <p:txBody>
          <a:bodyPr/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	Мы тебя видим, змееныш! Мы тебя высосем, так что от тебя только кости да кожа останутся! Ух! У него жало! Пускай, все равно мы до него доберемся, повисит у нас вниз головой денька два!</a:t>
            </a:r>
          </a:p>
        </p:txBody>
      </p:sp>
      <p:sp>
        <p:nvSpPr>
          <p:cNvPr id="8" name="AutoShape 26"/>
          <p:cNvSpPr>
            <a:spLocks noChangeArrowheads="1"/>
          </p:cNvSpPr>
          <p:nvPr/>
        </p:nvSpPr>
        <p:spPr bwMode="auto">
          <a:xfrm>
            <a:off x="1714682" y="1394511"/>
            <a:ext cx="6789094" cy="2271317"/>
          </a:xfrm>
          <a:prstGeom prst="wedgeRoundRectCallout">
            <a:avLst>
              <a:gd name="adj1" fmla="val -36537"/>
              <a:gd name="adj2" fmla="val 83097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</a:ln>
          <a:effectLst/>
        </p:spPr>
        <p:txBody>
          <a:bodyPr/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	Глупенький мой мишка, чем это ты там занимался? Я смотрю, сначала ты один обошел два раза вокруг этой рощицы, потом Пятачок побежал за тобой, и вы стали ходить вдвоем…</a:t>
            </a:r>
          </a:p>
        </p:txBody>
      </p:sp>
      <p:sp>
        <p:nvSpPr>
          <p:cNvPr id="9" name="AutoShape 30"/>
          <p:cNvSpPr>
            <a:spLocks noChangeArrowheads="1"/>
          </p:cNvSpPr>
          <p:nvPr/>
        </p:nvSpPr>
        <p:spPr bwMode="auto">
          <a:xfrm>
            <a:off x="1731196" y="1394511"/>
            <a:ext cx="6860113" cy="2176182"/>
          </a:xfrm>
          <a:prstGeom prst="wedgeRoundRectCallout">
            <a:avLst>
              <a:gd name="adj1" fmla="val -35639"/>
              <a:gd name="adj2" fmla="val 74435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</a:ln>
          <a:effectLst/>
        </p:spPr>
        <p:txBody>
          <a:bodyPr/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	Вот вам! Теперь все ваши мальчишки научатся уважать меня, а прежде всего – тот пришлый оборванец, которого мастер Виноградинка взял к себе в дом.</a:t>
            </a:r>
          </a:p>
        </p:txBody>
      </p:sp>
      <p:grpSp>
        <p:nvGrpSpPr>
          <p:cNvPr id="11" name="Group 5"/>
          <p:cNvGrpSpPr/>
          <p:nvPr/>
        </p:nvGrpSpPr>
        <p:grpSpPr bwMode="auto">
          <a:xfrm>
            <a:off x="-1588" y="-76200"/>
            <a:ext cx="9145588" cy="6934200"/>
            <a:chOff x="-1" y="-48"/>
            <a:chExt cx="5761" cy="4368"/>
          </a:xfrm>
        </p:grpSpPr>
        <p:grpSp>
          <p:nvGrpSpPr>
            <p:cNvPr id="12" name="Group 6"/>
            <p:cNvGrpSpPr/>
            <p:nvPr/>
          </p:nvGrpSpPr>
          <p:grpSpPr bwMode="auto">
            <a:xfrm>
              <a:off x="0" y="0"/>
              <a:ext cx="240" cy="4320"/>
              <a:chOff x="0" y="0"/>
              <a:chExt cx="218" cy="4320"/>
            </a:xfrm>
          </p:grpSpPr>
          <p:pic>
            <p:nvPicPr>
              <p:cNvPr id="41" name="Picture 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89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42" name="Picture 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280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43" name="Picture 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656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44" name="Picture 1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32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45" name="Picture 1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1408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46" name="Picture 12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78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47" name="Picture 13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8"/>
                <a:ext cx="634" cy="218"/>
              </a:xfrm>
              <a:prstGeom prst="rect">
                <a:avLst/>
              </a:prstGeom>
              <a:noFill/>
            </p:spPr>
          </p:pic>
        </p:grpSp>
        <p:grpSp>
          <p:nvGrpSpPr>
            <p:cNvPr id="13" name="Group 14"/>
            <p:cNvGrpSpPr/>
            <p:nvPr/>
          </p:nvGrpSpPr>
          <p:grpSpPr bwMode="auto">
            <a:xfrm rot="10800000">
              <a:off x="5568" y="-48"/>
              <a:ext cx="192" cy="4368"/>
              <a:chOff x="0" y="0"/>
              <a:chExt cx="218" cy="4320"/>
            </a:xfrm>
          </p:grpSpPr>
          <p:pic>
            <p:nvPicPr>
              <p:cNvPr id="34" name="Picture 15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89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5" name="Picture 16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280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6" name="Picture 1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656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7" name="Picture 1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32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8" name="Picture 1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1408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9" name="Picture 2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78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40" name="Picture 2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8"/>
                <a:ext cx="634" cy="218"/>
              </a:xfrm>
              <a:prstGeom prst="rect">
                <a:avLst/>
              </a:prstGeom>
              <a:noFill/>
            </p:spPr>
          </p:pic>
        </p:grpSp>
        <p:grpSp>
          <p:nvGrpSpPr>
            <p:cNvPr id="14" name="Group 22"/>
            <p:cNvGrpSpPr/>
            <p:nvPr/>
          </p:nvGrpSpPr>
          <p:grpSpPr bwMode="auto">
            <a:xfrm>
              <a:off x="-1" y="4080"/>
              <a:ext cx="5761" cy="240"/>
              <a:chOff x="-1" y="3984"/>
              <a:chExt cx="5538" cy="336"/>
            </a:xfrm>
          </p:grpSpPr>
          <p:pic>
            <p:nvPicPr>
              <p:cNvPr id="25" name="Picture 23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726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6" name="Picture 24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105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7" name="Picture 25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2474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8" name="Picture 26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843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9" name="Picture 2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212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30" name="Picture 2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58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31" name="Picture 2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-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32" name="Picture 3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320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33" name="Picture 3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896" y="3984"/>
                <a:ext cx="641" cy="336"/>
              </a:xfrm>
              <a:prstGeom prst="rect">
                <a:avLst/>
              </a:prstGeom>
              <a:noFill/>
            </p:spPr>
          </p:pic>
        </p:grpSp>
        <p:grpSp>
          <p:nvGrpSpPr>
            <p:cNvPr id="15" name="Group 32"/>
            <p:cNvGrpSpPr/>
            <p:nvPr/>
          </p:nvGrpSpPr>
          <p:grpSpPr bwMode="auto">
            <a:xfrm rot="10800000">
              <a:off x="0" y="0"/>
              <a:ext cx="5760" cy="240"/>
              <a:chOff x="-1" y="3984"/>
              <a:chExt cx="5538" cy="336"/>
            </a:xfrm>
          </p:grpSpPr>
          <p:pic>
            <p:nvPicPr>
              <p:cNvPr id="16" name="Picture 33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726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7" name="Picture 34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105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8" name="Picture 35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2474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9" name="Picture 36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843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0" name="Picture 3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212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1" name="Picture 3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58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2" name="Picture 3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-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3" name="Picture 4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320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4" name="Picture 4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896" y="3984"/>
                <a:ext cx="641" cy="336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10" name="Picture 68" descr="C:\Documents and Settings\Aida\Рабочий стол\73880981d959.gif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516" y="3737940"/>
            <a:ext cx="2185954" cy="273906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48" name="Text Box 41"/>
          <p:cNvSpPr txBox="1">
            <a:spLocks noChangeArrowheads="1"/>
          </p:cNvSpPr>
          <p:nvPr/>
        </p:nvSpPr>
        <p:spPr bwMode="auto">
          <a:xfrm>
            <a:off x="3753500" y="4049249"/>
            <a:ext cx="1155890" cy="1136650"/>
          </a:xfrm>
          <a:prstGeom prst="rect">
            <a:avLst/>
          </a:prstGeom>
          <a:solidFill>
            <a:srgbClr val="D38783"/>
          </a:solidFill>
          <a:ln w="38100">
            <a:solidFill>
              <a:schemeClr val="accent2">
                <a:lumMod val="75000"/>
              </a:schemeClr>
            </a:solidFill>
            <a:miter lim="800000"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49" name="Text Box 43"/>
          <p:cNvSpPr txBox="1">
            <a:spLocks noChangeArrowheads="1"/>
          </p:cNvSpPr>
          <p:nvPr/>
        </p:nvSpPr>
        <p:spPr bwMode="auto">
          <a:xfrm>
            <a:off x="4917735" y="4049488"/>
            <a:ext cx="1128623" cy="1136650"/>
          </a:xfrm>
          <a:prstGeom prst="rect">
            <a:avLst/>
          </a:prstGeom>
          <a:solidFill>
            <a:srgbClr val="D38783"/>
          </a:solidFill>
          <a:ln w="38100">
            <a:solidFill>
              <a:schemeClr val="accent2">
                <a:lumMod val="75000"/>
              </a:schemeClr>
            </a:solidFill>
            <a:miter lim="800000"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50" name="Text Box 46"/>
          <p:cNvSpPr txBox="1">
            <a:spLocks noChangeArrowheads="1"/>
          </p:cNvSpPr>
          <p:nvPr/>
        </p:nvSpPr>
        <p:spPr bwMode="auto">
          <a:xfrm>
            <a:off x="6054703" y="4049488"/>
            <a:ext cx="1129808" cy="1136650"/>
          </a:xfrm>
          <a:prstGeom prst="rect">
            <a:avLst/>
          </a:prstGeom>
          <a:solidFill>
            <a:srgbClr val="D38783"/>
          </a:solidFill>
          <a:ln w="38100">
            <a:solidFill>
              <a:schemeClr val="accent2">
                <a:lumMod val="75000"/>
              </a:schemeClr>
            </a:solidFill>
            <a:miter lim="800000"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6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51" name="Text Box 47"/>
          <p:cNvSpPr txBox="1">
            <a:spLocks noChangeArrowheads="1"/>
          </p:cNvSpPr>
          <p:nvPr/>
        </p:nvSpPr>
        <p:spPr bwMode="auto">
          <a:xfrm>
            <a:off x="3753500" y="5201616"/>
            <a:ext cx="1155890" cy="1136650"/>
          </a:xfrm>
          <a:prstGeom prst="rect">
            <a:avLst/>
          </a:prstGeom>
          <a:solidFill>
            <a:srgbClr val="D38783"/>
          </a:solidFill>
          <a:ln w="38100">
            <a:solidFill>
              <a:schemeClr val="accent2">
                <a:lumMod val="75000"/>
              </a:schemeClr>
            </a:solidFill>
            <a:miter lim="800000"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52" name="Text Box 49"/>
          <p:cNvSpPr txBox="1">
            <a:spLocks noChangeArrowheads="1"/>
          </p:cNvSpPr>
          <p:nvPr/>
        </p:nvSpPr>
        <p:spPr bwMode="auto">
          <a:xfrm>
            <a:off x="4926080" y="5201616"/>
            <a:ext cx="1128623" cy="1136650"/>
          </a:xfrm>
          <a:prstGeom prst="rect">
            <a:avLst/>
          </a:prstGeom>
          <a:solidFill>
            <a:srgbClr val="D38783"/>
          </a:solidFill>
          <a:ln w="38100">
            <a:solidFill>
              <a:schemeClr val="accent2">
                <a:lumMod val="75000"/>
              </a:schemeClr>
            </a:solidFill>
            <a:miter lim="800000"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53" name="Text Box 52"/>
          <p:cNvSpPr txBox="1">
            <a:spLocks noChangeArrowheads="1"/>
          </p:cNvSpPr>
          <p:nvPr/>
        </p:nvSpPr>
        <p:spPr bwMode="auto">
          <a:xfrm>
            <a:off x="6054703" y="5201616"/>
            <a:ext cx="1129808" cy="1136650"/>
          </a:xfrm>
          <a:prstGeom prst="rect">
            <a:avLst/>
          </a:prstGeom>
          <a:solidFill>
            <a:srgbClr val="D38783"/>
          </a:solidFill>
          <a:ln w="38100">
            <a:solidFill>
              <a:schemeClr val="accent2">
                <a:lumMod val="75000"/>
              </a:schemeClr>
            </a:solidFill>
            <a:miter lim="800000"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54" name="AutoShape 30"/>
          <p:cNvSpPr>
            <a:spLocks noChangeArrowheads="1"/>
          </p:cNvSpPr>
          <p:nvPr/>
        </p:nvSpPr>
        <p:spPr bwMode="auto">
          <a:xfrm>
            <a:off x="1834231" y="1442077"/>
            <a:ext cx="6860113" cy="2301975"/>
          </a:xfrm>
          <a:prstGeom prst="wedgeRoundRectCallout">
            <a:avLst>
              <a:gd name="adj1" fmla="val -35639"/>
              <a:gd name="adj2" fmla="val 74435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</a:ln>
          <a:effectLst/>
        </p:spPr>
        <p:txBody>
          <a:bodyPr/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	Но  </a:t>
            </a:r>
            <a:r>
              <a:rPr lang="ru-RU" sz="2800" b="1" dirty="0" err="1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Снифф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  ничего  этого 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не замечал. Потому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что на  вершине  горы  лежала  шляпа,  точнее 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говоря, черный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цилиндр.</a:t>
            </a:r>
          </a:p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     -- Кто-то уже побывал тут до нас! -- сказал он.</a:t>
            </a:r>
          </a:p>
        </p:txBody>
      </p:sp>
      <p:sp>
        <p:nvSpPr>
          <p:cNvPr id="56" name="12-конечная звезда 55"/>
          <p:cNvSpPr/>
          <p:nvPr/>
        </p:nvSpPr>
        <p:spPr>
          <a:xfrm>
            <a:off x="467544" y="404664"/>
            <a:ext cx="2952328" cy="864096"/>
          </a:xfrm>
          <a:prstGeom prst="star12">
            <a:avLst/>
          </a:prstGeom>
          <a:solidFill>
            <a:srgbClr val="CF9F6F"/>
          </a:solidFill>
          <a:ln>
            <a:solidFill>
              <a:srgbClr val="C45E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rgbClr val="993300"/>
                </a:solidFill>
              </a:rPr>
              <a:t>Дом </a:t>
            </a:r>
            <a:r>
              <a:rPr lang="ru-RU" sz="2800" b="1" dirty="0" smtClean="0">
                <a:solidFill>
                  <a:srgbClr val="993300"/>
                </a:solidFill>
              </a:rPr>
              <a:t>№8</a:t>
            </a:r>
            <a:endParaRPr lang="ru-RU" sz="2800" b="1" dirty="0">
              <a:solidFill>
                <a:srgbClr val="993300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3595751" y="503238"/>
            <a:ext cx="49012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993300"/>
                </a:solidFill>
              </a:rPr>
              <a:t>Кому принадлежат эти слова?</a:t>
            </a:r>
            <a:endParaRPr lang="ru-RU" sz="2800" b="1" dirty="0">
              <a:solidFill>
                <a:srgbClr val="993300"/>
              </a:solidFill>
            </a:endParaRPr>
          </a:p>
        </p:txBody>
      </p:sp>
      <p:grpSp>
        <p:nvGrpSpPr>
          <p:cNvPr id="58" name="Группа 25"/>
          <p:cNvGrpSpPr/>
          <p:nvPr/>
        </p:nvGrpSpPr>
        <p:grpSpPr bwMode="auto">
          <a:xfrm flipH="1">
            <a:off x="2255551" y="6048791"/>
            <a:ext cx="1152525" cy="419100"/>
            <a:chOff x="7164288" y="4725144"/>
            <a:chExt cx="1152128" cy="419100"/>
          </a:xfrm>
        </p:grpSpPr>
        <p:pic>
          <p:nvPicPr>
            <p:cNvPr id="59" name="Picture 2" descr="C:\Documents and Settings\Aida\Рабочий стол\картинки НОВЫЙ сборник!\кнопки в архиве\bu_fig4\5.gif">
              <a:hlinkClick r:id="rId4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flipH="1">
              <a:off x="7164288" y="4725144"/>
              <a:ext cx="1152128" cy="4191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sp>
          <p:nvSpPr>
            <p:cNvPr id="60" name="TextBox 59">
              <a:hlinkClick r:id="rId4" action="ppaction://hlinksldjump"/>
            </p:cNvPr>
            <p:cNvSpPr txBox="1"/>
            <p:nvPr/>
          </p:nvSpPr>
          <p:spPr>
            <a:xfrm>
              <a:off x="7376039" y="4796581"/>
              <a:ext cx="716616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600" b="1" dirty="0">
                  <a:solidFill>
                    <a:schemeClr val="accent2">
                      <a:lumMod val="50000"/>
                    </a:schemeClr>
                  </a:solidFill>
                </a:rPr>
                <a:t>Улица</a:t>
              </a:r>
            </a:p>
          </p:txBody>
        </p:sp>
      </p:grpSp>
      <p:grpSp>
        <p:nvGrpSpPr>
          <p:cNvPr id="61" name="Группа 60"/>
          <p:cNvGrpSpPr/>
          <p:nvPr/>
        </p:nvGrpSpPr>
        <p:grpSpPr bwMode="auto">
          <a:xfrm>
            <a:off x="7541819" y="5940172"/>
            <a:ext cx="1152525" cy="419100"/>
            <a:chOff x="7164288" y="4725144"/>
            <a:chExt cx="1152128" cy="419100"/>
          </a:xfrm>
        </p:grpSpPr>
        <p:pic>
          <p:nvPicPr>
            <p:cNvPr id="62" name="Picture 2" descr="C:\Documents and Settings\Aida\Рабочий стол\картинки НОВЫЙ сборник!\кнопки в архиве\bu_fig4\5.gif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flipH="1">
              <a:off x="7164288" y="4725144"/>
              <a:ext cx="1152128" cy="4191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sp>
          <p:nvSpPr>
            <p:cNvPr id="63" name="TextBox 62">
              <a:hlinkClick r:id="" action="ppaction://hlinkshowjump?jump=nextslide"/>
            </p:cNvPr>
            <p:cNvSpPr txBox="1"/>
            <p:nvPr/>
          </p:nvSpPr>
          <p:spPr>
            <a:xfrm>
              <a:off x="7235700" y="4796582"/>
              <a:ext cx="782317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600" b="1" dirty="0">
                  <a:solidFill>
                    <a:srgbClr val="993300"/>
                  </a:solidFill>
                </a:rPr>
                <a:t>Далее 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4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5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7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7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x_ec573914.jpg"/>
          <p:cNvPicPr>
            <a:picLocks noChangeAspect="1"/>
          </p:cNvPicPr>
          <p:nvPr/>
        </p:nvPicPr>
        <p:blipFill>
          <a:blip r:embed="rId1"/>
          <a:srcRect b="104"/>
          <a:stretch/>
        </p:blipFill>
        <p:spPr>
          <a:xfrm>
            <a:off x="-1" y="0"/>
            <a:ext cx="9152935" cy="6858000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3563888" y="3068904"/>
            <a:ext cx="1150154" cy="239871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940152" y="3710567"/>
            <a:ext cx="1606854" cy="2347915"/>
          </a:xfrm>
          <a:prstGeom prst="rect">
            <a:avLst/>
          </a:prstGeom>
        </p:spPr>
      </p:pic>
      <p:pic>
        <p:nvPicPr>
          <p:cNvPr id="2050" name="Picture 2" descr="C:\Documents and Settings\user\Рабочий стол\Рисунок3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996952"/>
            <a:ext cx="1090613" cy="2398713"/>
          </a:xfrm>
          <a:prstGeom prst="rect">
            <a:avLst/>
          </a:prstGeom>
          <a:noFill/>
        </p:spPr>
      </p:pic>
      <p:pic>
        <p:nvPicPr>
          <p:cNvPr id="5" name="Рисунок 4" descr="1258642549_ded-moroz-i-snegurochka-kopiya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555776" y="2964744"/>
            <a:ext cx="2664296" cy="306153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483768" y="0"/>
            <a:ext cx="447109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С наступающим</a:t>
            </a:r>
          </a:p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 Новым годом!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0" name="Picture 12" descr="7159fae7396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4714042" y="4569020"/>
            <a:ext cx="1835320" cy="2288980"/>
          </a:xfrm>
          <a:prstGeom prst="rect">
            <a:avLst/>
          </a:prstGeom>
          <a:noFill/>
        </p:spPr>
      </p:pic>
      <p:pic>
        <p:nvPicPr>
          <p:cNvPr id="12" name="Picture 17" descr="Бильбо Бэггинс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H="1">
            <a:off x="1403648" y="3284984"/>
            <a:ext cx="1512168" cy="1688203"/>
          </a:xfrm>
          <a:prstGeom prst="rect">
            <a:avLst/>
          </a:prstGeom>
          <a:noFill/>
        </p:spPr>
      </p:pic>
      <p:pic>
        <p:nvPicPr>
          <p:cNvPr id="13" name="Picture 8" descr="акарл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199965">
            <a:off x="6410967" y="1937162"/>
            <a:ext cx="1506462" cy="1846400"/>
          </a:xfrm>
          <a:prstGeom prst="rect">
            <a:avLst/>
          </a:prstGeom>
          <a:noFill/>
        </p:spPr>
      </p:pic>
      <p:pic>
        <p:nvPicPr>
          <p:cNvPr id="15" name="Picture 28" descr="7e63473e419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116745" y="4495509"/>
            <a:ext cx="2088232" cy="2610290"/>
          </a:xfrm>
          <a:prstGeom prst="rect">
            <a:avLst/>
          </a:prstGeom>
          <a:noFill/>
        </p:spPr>
      </p:pic>
      <p:pic>
        <p:nvPicPr>
          <p:cNvPr id="9" name="Picture 15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45306" y="4431072"/>
            <a:ext cx="1004956" cy="1786589"/>
          </a:xfrm>
          <a:prstGeom prst="rect">
            <a:avLst/>
          </a:prstGeom>
          <a:noFill/>
        </p:spPr>
      </p:pic>
      <p:pic>
        <p:nvPicPr>
          <p:cNvPr id="14" name="Picture 2" descr="C:\Users\Администратор\Desktop\Для конкурса\0FC58AAE88E7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164288" y="4077072"/>
            <a:ext cx="1796011" cy="2529281"/>
          </a:xfrm>
          <a:prstGeom prst="rect">
            <a:avLst/>
          </a:prstGeom>
          <a:noFill/>
        </p:spPr>
      </p:pic>
      <p:sp>
        <p:nvSpPr>
          <p:cNvPr id="19" name="Управляющая кнопка: домой 18">
            <a:hlinkClick r:id="" action="ppaction://hlinkshowjump?jump=endshow" highlightClick="1"/>
          </p:cNvPr>
          <p:cNvSpPr/>
          <p:nvPr/>
        </p:nvSpPr>
        <p:spPr>
          <a:xfrm>
            <a:off x="8676456" y="6453336"/>
            <a:ext cx="432048" cy="360040"/>
          </a:xfrm>
          <a:prstGeom prst="actionButtonHom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Детские новогодние песни - Сказка новогодняя.mp3">
            <a:hlinkClick r:id="" action="ppaction://media"/>
          </p:cNvPr>
          <p:cNvPicPr>
            <a:picLocks noRot="1" noChangeAspect="1"/>
          </p:cNvPicPr>
          <p:nvPr>
            <a:videoFile r:link="rId11"/>
          </p:nvPr>
        </p:nvPicPr>
        <p:blipFill>
          <a:blip r:embed="rId12"/>
          <a:srcRect/>
          <a:stretch>
            <a:fillRect/>
          </a:stretch>
        </p:blipFill>
        <p:spPr>
          <a:xfrm>
            <a:off x="9396536" y="537321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868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 noEditPoints="1"/>
          </p:cNvSpPr>
          <p:nvPr>
            <p:ph idx="1"/>
          </p:nvPr>
        </p:nvSpPr>
        <p:spPr>
          <a:xfrm>
            <a:off x="435562" y="1183978"/>
            <a:ext cx="8229600" cy="48965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hlinkClick r:id="rId1"/>
              </a:rPr>
              <a:t>http://forum.materinstvo.ru/lofiversion/index.php/t81730-800.html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-фон</a:t>
            </a:r>
          </a:p>
          <a:p>
            <a:pPr>
              <a:buNone/>
            </a:pP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http://www.free-lancers.net/users/Kuha/projects/64716/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-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</a:rPr>
              <a:t>Мумми-троль</a:t>
            </a:r>
            <a:endParaRPr lang="ru-RU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hlinkClick r:id="rId3"/>
              </a:rPr>
              <a:t>http://s53.radikal.ru/i141/0905/6f/8bf44bb41035.jpg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-Малыш и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</a:rPr>
              <a:t>Карлсон</a:t>
            </a:r>
            <a:endParaRPr lang="ru-RU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hlinkClick r:id="rId4"/>
              </a:rPr>
              <a:t>http://dreamworlds.ru/uploads/posts/2009-07/1246459939_x_cc507e77d0.jpg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-- 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</a:rPr>
              <a:t>Мумми-троль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hlinkClick r:id="rId5"/>
              </a:rPr>
              <a:t>http://wallpaper.goodfon.ru/image/232430-1280x800.jpg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- улица</a:t>
            </a:r>
          </a:p>
          <a:p>
            <a:pPr>
              <a:buNone/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hlinkClick r:id="rId6"/>
              </a:rPr>
              <a:t>http://creativworld.ucoz.ua/clipart/2.jpg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- улица</a:t>
            </a:r>
          </a:p>
          <a:p>
            <a:pPr>
              <a:buNone/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hlinkClick r:id="rId7"/>
              </a:rPr>
              <a:t>http://www.eduklgd.ru/org/mou07/dod_lag0702/Video/79347.png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- солнышко</a:t>
            </a:r>
          </a:p>
          <a:p>
            <a:pPr>
              <a:buNone/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hlinkClick r:id="rId8"/>
              </a:rPr>
              <a:t>http://i.allday.ru/uploads/posts/2009-11/1258642549_ded-moroz-i-snegurochka-kopiya.jpg-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 Дед Мороз</a:t>
            </a:r>
          </a:p>
          <a:p>
            <a:pPr>
              <a:buNone/>
            </a:pP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hlinkClick r:id="rId9"/>
              </a:rPr>
              <a:t>http://www.uraledu.ru/files/images/png_2.preview.png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hlinkClick r:id="rId10"/>
              </a:rPr>
              <a:t>http://cs316828.userapi.com/v316828724/1374/L9zoBqno2zk.jpg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  - Чиполино</a:t>
            </a:r>
          </a:p>
          <a:p>
            <a:pPr>
              <a:buNone/>
            </a:pP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hlinkClick r:id="rId11"/>
              </a:rPr>
              <a:t>http://korablik.ucoz.ru/graffiti/korablik/08.jpg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,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hlinkClick r:id="rId12"/>
              </a:rPr>
              <a:t>http://dc2.net23.info/uploads/posts/2011-05/1304761593_dea9efce6dc3.png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 -Буратино</a:t>
            </a:r>
          </a:p>
          <a:p>
            <a:pPr>
              <a:buNone/>
            </a:pP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hlinkClick r:id="rId13"/>
              </a:rPr>
              <a:t>http://www.vector.tver.ru/rusmult_files/original_images/p0000044.jpg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hlinkClick r:id="rId14"/>
              </a:rPr>
              <a:t>http://cs5714.vkontakte.ru/u2008214/140565107/x_d0e9e15f.jpg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  -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</a:rPr>
              <a:t>Карлсон</a:t>
            </a:r>
            <a:endParaRPr lang="ru-RU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hlinkClick r:id="rId15"/>
              </a:rPr>
              <a:t>http://paulhastings.me/wp-content/uploads/2011/07/Hobbit-from-Rankin-Bass.jpg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</a:rPr>
              <a:t>Хоббит</a:t>
            </a:r>
            <a:endParaRPr lang="ru-RU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hlinkClick r:id="rId16"/>
              </a:rPr>
              <a:t>http://www.kinofilm.ws/torrents/images/334551.jpg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hlinkClick r:id="rId17"/>
              </a:rPr>
              <a:t>http://www.mobinations.com/mediacontent/image/vinni-puh6.jpg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-Винни-Пух</a:t>
            </a:r>
          </a:p>
          <a:p>
            <a:pPr>
              <a:buNone/>
            </a:pP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hlinkClick r:id="rId18"/>
              </a:rPr>
              <a:t>http://dreamworlds.ru/uploads/posts/2008-12/thumbs/1229679241_9_2.jpg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-фон с домиком</a:t>
            </a:r>
          </a:p>
          <a:p>
            <a:pPr>
              <a:buNone/>
            </a:pP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hlinkClick r:id="rId19"/>
              </a:rPr>
              <a:t>http://phototusya.narod.ru/66fcf8e0c917.jpg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-Малыш</a:t>
            </a:r>
          </a:p>
          <a:p>
            <a:pPr>
              <a:buNone/>
            </a:pP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hlinkClick r:id="rId20"/>
              </a:rPr>
              <a:t>http://img1.liveinternet.ru/images/attach/c/2/67/847/67847635_05.png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ёлка</a:t>
            </a:r>
          </a:p>
          <a:p>
            <a:pPr>
              <a:buNone/>
            </a:pP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hlinkClick r:id="rId21"/>
              </a:rPr>
              <a:t>http://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hlinkClick r:id="rId21"/>
              </a:rPr>
              <a:t>muzyaka.com/song/5171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- песня «Новогодняя сказка»</a:t>
            </a:r>
          </a:p>
          <a:p>
            <a:pPr>
              <a:buNone/>
            </a:pP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hlinkClick r:id="rId22"/>
              </a:rPr>
              <a:t>http://www.solnet.ee/games/g7.html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 -вопросы викторины</a:t>
            </a:r>
          </a:p>
          <a:p>
            <a:pPr>
              <a:buNone/>
            </a:pPr>
            <a:endParaRPr lang="ru-RU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ru-RU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ru-RU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7" name="Group 5"/>
          <p:cNvGrpSpPr/>
          <p:nvPr/>
        </p:nvGrpSpPr>
        <p:grpSpPr bwMode="auto">
          <a:xfrm>
            <a:off x="-1588" y="-76200"/>
            <a:ext cx="9145588" cy="6934200"/>
            <a:chOff x="-1" y="-48"/>
            <a:chExt cx="5761" cy="4368"/>
          </a:xfrm>
        </p:grpSpPr>
        <p:grpSp>
          <p:nvGrpSpPr>
            <p:cNvPr id="8" name="Group 6"/>
            <p:cNvGrpSpPr/>
            <p:nvPr/>
          </p:nvGrpSpPr>
          <p:grpSpPr bwMode="auto">
            <a:xfrm>
              <a:off x="0" y="0"/>
              <a:ext cx="240" cy="4320"/>
              <a:chOff x="0" y="0"/>
              <a:chExt cx="218" cy="4320"/>
            </a:xfrm>
          </p:grpSpPr>
          <p:pic>
            <p:nvPicPr>
              <p:cNvPr id="37" name="Picture 7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5400000">
                <a:off x="-208" y="389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8" name="Picture 8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5400000">
                <a:off x="-208" y="3280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9" name="Picture 9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5400000">
                <a:off x="-208" y="2656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40" name="Picture 10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5400000">
                <a:off x="-208" y="2032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41" name="Picture 11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5400000">
                <a:off x="-208" y="1408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42" name="Picture 12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5400000">
                <a:off x="-208" y="78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43" name="Picture 13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5400000">
                <a:off x="-208" y="208"/>
                <a:ext cx="634" cy="218"/>
              </a:xfrm>
              <a:prstGeom prst="rect">
                <a:avLst/>
              </a:prstGeom>
              <a:noFill/>
            </p:spPr>
          </p:pic>
        </p:grpSp>
        <p:grpSp>
          <p:nvGrpSpPr>
            <p:cNvPr id="9" name="Group 14"/>
            <p:cNvGrpSpPr/>
            <p:nvPr/>
          </p:nvGrpSpPr>
          <p:grpSpPr bwMode="auto">
            <a:xfrm rot="10800000">
              <a:off x="5568" y="-48"/>
              <a:ext cx="192" cy="4368"/>
              <a:chOff x="0" y="0"/>
              <a:chExt cx="218" cy="4320"/>
            </a:xfrm>
          </p:grpSpPr>
          <p:pic>
            <p:nvPicPr>
              <p:cNvPr id="30" name="Picture 15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5400000">
                <a:off x="-208" y="389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1" name="Picture 16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5400000">
                <a:off x="-208" y="3280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2" name="Picture 17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5400000">
                <a:off x="-208" y="2656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3" name="Picture 18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5400000">
                <a:off x="-208" y="2032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4" name="Picture 19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5400000">
                <a:off x="-208" y="1408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5" name="Picture 20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5400000">
                <a:off x="-208" y="78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6" name="Picture 21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5400000">
                <a:off x="-208" y="208"/>
                <a:ext cx="634" cy="218"/>
              </a:xfrm>
              <a:prstGeom prst="rect">
                <a:avLst/>
              </a:prstGeom>
              <a:noFill/>
            </p:spPr>
          </p:pic>
        </p:grpSp>
        <p:grpSp>
          <p:nvGrpSpPr>
            <p:cNvPr id="10" name="Group 22"/>
            <p:cNvGrpSpPr/>
            <p:nvPr/>
          </p:nvGrpSpPr>
          <p:grpSpPr bwMode="auto">
            <a:xfrm>
              <a:off x="-1" y="4080"/>
              <a:ext cx="5761" cy="240"/>
              <a:chOff x="-1" y="3984"/>
              <a:chExt cx="5538" cy="336"/>
            </a:xfrm>
          </p:grpSpPr>
          <p:pic>
            <p:nvPicPr>
              <p:cNvPr id="21" name="Picture 23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21600000">
                <a:off x="3726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2" name="Picture 24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21600000">
                <a:off x="3105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3" name="Picture 25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21600000">
                <a:off x="2474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4" name="Picture 26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21600000">
                <a:off x="1843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5" name="Picture 27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21600000">
                <a:off x="1212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6" name="Picture 28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21600000">
                <a:off x="58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7" name="Picture 29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21600000">
                <a:off x="-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8" name="Picture 30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21600000">
                <a:off x="4320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9" name="Picture 31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21600000">
                <a:off x="4896" y="3984"/>
                <a:ext cx="641" cy="336"/>
              </a:xfrm>
              <a:prstGeom prst="rect">
                <a:avLst/>
              </a:prstGeom>
              <a:noFill/>
            </p:spPr>
          </p:pic>
        </p:grpSp>
        <p:grpSp>
          <p:nvGrpSpPr>
            <p:cNvPr id="11" name="Group 32"/>
            <p:cNvGrpSpPr/>
            <p:nvPr/>
          </p:nvGrpSpPr>
          <p:grpSpPr bwMode="auto">
            <a:xfrm rot="10800000">
              <a:off x="0" y="0"/>
              <a:ext cx="5760" cy="240"/>
              <a:chOff x="-1" y="3984"/>
              <a:chExt cx="5538" cy="336"/>
            </a:xfrm>
          </p:grpSpPr>
          <p:pic>
            <p:nvPicPr>
              <p:cNvPr id="12" name="Picture 33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21600000">
                <a:off x="3726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3" name="Picture 34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21600000">
                <a:off x="3105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4" name="Picture 35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21600000">
                <a:off x="2474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5" name="Picture 36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21600000">
                <a:off x="1843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6" name="Picture 37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21600000">
                <a:off x="1212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7" name="Picture 38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21600000">
                <a:off x="58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8" name="Picture 39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21600000">
                <a:off x="-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9" name="Picture 40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21600000">
                <a:off x="4320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0" name="Picture 41" descr="035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 rot="21600000">
                <a:off x="4896" y="3984"/>
                <a:ext cx="641" cy="336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" name="Прямоугольник 4"/>
          <p:cNvSpPr/>
          <p:nvPr/>
        </p:nvSpPr>
        <p:spPr>
          <a:xfrm>
            <a:off x="3215541" y="260648"/>
            <a:ext cx="26696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 scaled="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Ресурсы</a:t>
            </a:r>
            <a:endParaRPr lang="ru-RU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 scaled="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4" name="Управляющая кнопка: домой 43">
            <a:hlinkClick r:id="" action="ppaction://hlinkshowjump?jump=endshow" highlightClick="1"/>
          </p:cNvPr>
          <p:cNvSpPr/>
          <p:nvPr/>
        </p:nvSpPr>
        <p:spPr>
          <a:xfrm>
            <a:off x="8172400" y="6021288"/>
            <a:ext cx="504056" cy="432048"/>
          </a:xfrm>
          <a:prstGeom prst="actionButtonHome">
            <a:avLst/>
          </a:prstGeom>
          <a:solidFill>
            <a:srgbClr val="D38783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5" name="Группа 25"/>
          <p:cNvGrpSpPr/>
          <p:nvPr/>
        </p:nvGrpSpPr>
        <p:grpSpPr bwMode="auto">
          <a:xfrm flipH="1">
            <a:off x="467544" y="6021288"/>
            <a:ext cx="1152525" cy="419100"/>
            <a:chOff x="7164288" y="4725144"/>
            <a:chExt cx="1152128" cy="419100"/>
          </a:xfrm>
        </p:grpSpPr>
        <p:pic>
          <p:nvPicPr>
            <p:cNvPr id="46" name="Picture 2" descr="C:\Documents and Settings\Aida\Рабочий стол\картинки НОВЫЙ сборник!\кнопки в архиве\bu_fig4\5.gif">
              <a:hlinkClick r:id="rId24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25"/>
            <a:srcRect/>
            <a:stretch>
              <a:fillRect/>
            </a:stretch>
          </p:blipFill>
          <p:spPr bwMode="auto">
            <a:xfrm flipH="1">
              <a:off x="7164288" y="4725144"/>
              <a:ext cx="1152128" cy="4191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sp>
          <p:nvSpPr>
            <p:cNvPr id="47" name="TextBox 46">
              <a:hlinkClick r:id="rId26" action="ppaction://hlinksldjump"/>
            </p:cNvPr>
            <p:cNvSpPr txBox="1"/>
            <p:nvPr/>
          </p:nvSpPr>
          <p:spPr>
            <a:xfrm>
              <a:off x="7257458" y="4796581"/>
              <a:ext cx="835197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600" b="1" dirty="0" smtClean="0">
                  <a:solidFill>
                    <a:schemeClr val="accent2">
                      <a:lumMod val="50000"/>
                    </a:schemeClr>
                  </a:solidFill>
                </a:rPr>
                <a:t>Начало</a:t>
              </a:r>
              <a:endParaRPr lang="ru-RU" sz="1600" b="1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>
            <a:lum bright="0" contrast="0"/>
          </a:blip>
          <a:srcRect l="0" t="0" r="0" b="0"/>
          <a:stretch>
            <a:fillRect l="-17000" t="0" r="-17000" b="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Выноска-облако 6"/>
          <p:cNvSpPr/>
          <p:nvPr/>
        </p:nvSpPr>
        <p:spPr>
          <a:xfrm flipH="1">
            <a:off x="0" y="188640"/>
            <a:ext cx="6732240" cy="3672408"/>
          </a:xfrm>
          <a:prstGeom prst="cloudCallout">
            <a:avLst>
              <a:gd name="adj1" fmla="val -32625"/>
              <a:gd name="adj2" fmla="val 6813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404664"/>
            <a:ext cx="5400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Ребята!</a:t>
            </a:r>
          </a:p>
          <a:p>
            <a:pPr algn="ctr"/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Я знаю, что вы очень любите читать сказки. Давайте заглянем к сказочным героям, пригласим их к себе в гости и на нашей улице обязательно будет праздник!</a:t>
            </a:r>
          </a:p>
          <a:p>
            <a:pPr algn="r"/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Ваш домовой Афанасий.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5" name="Рисунок 4" descr="Рисунок2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 flipH="1">
            <a:off x="5724128" y="2060848"/>
            <a:ext cx="3131840" cy="4797152"/>
          </a:xfrm>
          <a:prstGeom prst="rect">
            <a:avLst/>
          </a:prstGeom>
        </p:spPr>
      </p:pic>
      <p:grpSp>
        <p:nvGrpSpPr>
          <p:cNvPr id="9" name="Группа 6"/>
          <p:cNvGrpSpPr/>
          <p:nvPr/>
        </p:nvGrpSpPr>
        <p:grpSpPr bwMode="auto">
          <a:xfrm>
            <a:off x="7883971" y="6237312"/>
            <a:ext cx="1152525" cy="419100"/>
            <a:chOff x="7164288" y="4725144"/>
            <a:chExt cx="1152128" cy="419100"/>
          </a:xfrm>
        </p:grpSpPr>
        <p:pic>
          <p:nvPicPr>
            <p:cNvPr id="10" name="Picture 2" descr="C:\Documents and Settings\Aida\Рабочий стол\картинки НОВЫЙ сборник!\кнопки в архиве\bu_fig4\5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7164288" y="4725144"/>
              <a:ext cx="1152128" cy="4191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sp>
          <p:nvSpPr>
            <p:cNvPr id="11" name="TextBox 10">
              <a:hlinkClick r:id="rId4" action="ppaction://hlinksldjump"/>
            </p:cNvPr>
            <p:cNvSpPr txBox="1"/>
            <p:nvPr/>
          </p:nvSpPr>
          <p:spPr>
            <a:xfrm>
              <a:off x="7235700" y="4796582"/>
              <a:ext cx="782317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600" b="1" dirty="0">
                  <a:solidFill>
                    <a:schemeClr val="accent2">
                      <a:lumMod val="75000"/>
                    </a:schemeClr>
                  </a:solidFill>
                </a:rPr>
                <a:t>Далее 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44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>
            <a:hlinkClick r:id="rId2" action="ppaction://hlinksldjump"/>
          </p:cNvPr>
          <p:cNvSpPr/>
          <p:nvPr/>
        </p:nvSpPr>
        <p:spPr>
          <a:xfrm>
            <a:off x="3995936" y="908720"/>
            <a:ext cx="648072" cy="43204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№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7</a:t>
            </a:r>
          </a:p>
        </p:txBody>
      </p:sp>
      <p:sp>
        <p:nvSpPr>
          <p:cNvPr id="12" name="Скругленный прямоугольник 11">
            <a:hlinkClick r:id="rId3" action="ppaction://hlinksldjump"/>
          </p:cNvPr>
          <p:cNvSpPr/>
          <p:nvPr/>
        </p:nvSpPr>
        <p:spPr>
          <a:xfrm>
            <a:off x="1331640" y="692696"/>
            <a:ext cx="648072" cy="43204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№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8</a:t>
            </a:r>
          </a:p>
        </p:txBody>
      </p:sp>
      <p:sp>
        <p:nvSpPr>
          <p:cNvPr id="13" name="Скругленный прямоугольник 12">
            <a:hlinkClick r:id="rId4" action="ppaction://hlinksldjump"/>
          </p:cNvPr>
          <p:cNvSpPr/>
          <p:nvPr/>
        </p:nvSpPr>
        <p:spPr>
          <a:xfrm>
            <a:off x="971600" y="2492896"/>
            <a:ext cx="648072" cy="43204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№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14" name="Скругленный прямоугольник 13">
            <a:hlinkClick r:id="rId5" action="ppaction://hlinksldjump"/>
          </p:cNvPr>
          <p:cNvSpPr/>
          <p:nvPr/>
        </p:nvSpPr>
        <p:spPr>
          <a:xfrm>
            <a:off x="3707904" y="2636912"/>
            <a:ext cx="648072" cy="43204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№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15" name="Скругленный прямоугольник 14">
            <a:hlinkClick r:id="rId6" action="ppaction://hlinksldjump"/>
          </p:cNvPr>
          <p:cNvSpPr/>
          <p:nvPr/>
        </p:nvSpPr>
        <p:spPr>
          <a:xfrm>
            <a:off x="6804248" y="908720"/>
            <a:ext cx="648072" cy="43204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№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6</a:t>
            </a:r>
          </a:p>
        </p:txBody>
      </p:sp>
      <p:sp>
        <p:nvSpPr>
          <p:cNvPr id="16" name="Скругленный прямоугольник 15">
            <a:hlinkClick r:id="rId7" action="ppaction://hlinksldjump"/>
          </p:cNvPr>
          <p:cNvSpPr/>
          <p:nvPr/>
        </p:nvSpPr>
        <p:spPr>
          <a:xfrm>
            <a:off x="4716016" y="4509120"/>
            <a:ext cx="648072" cy="43204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№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1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Скругленный прямоугольник 16">
            <a:hlinkClick r:id="rId8" action="ppaction://hlinksldjump"/>
          </p:cNvPr>
          <p:cNvSpPr/>
          <p:nvPr/>
        </p:nvSpPr>
        <p:spPr>
          <a:xfrm>
            <a:off x="1259632" y="4725144"/>
            <a:ext cx="648072" cy="43204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№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18" name="Скругленный прямоугольник 17">
            <a:hlinkClick r:id="rId9" action="ppaction://hlinksldjump"/>
          </p:cNvPr>
          <p:cNvSpPr/>
          <p:nvPr/>
        </p:nvSpPr>
        <p:spPr>
          <a:xfrm>
            <a:off x="6228184" y="2348880"/>
            <a:ext cx="648072" cy="43204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№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19" name="Полилиния 18"/>
          <p:cNvSpPr/>
          <p:nvPr/>
        </p:nvSpPr>
        <p:spPr>
          <a:xfrm>
            <a:off x="724988" y="1894114"/>
            <a:ext cx="7968885" cy="4487213"/>
          </a:xfrm>
          <a:custGeom>
            <a:avLst/>
            <a:rect l="l" t="t" r="r" b="b"/>
            <a:pathLst>
              <a:path w="7968885" h="4487213">
                <a:moveTo>
                  <a:pt x="4063036" y="4487213"/>
                </a:moveTo>
                <a:cubicBezTo>
                  <a:pt x="3946559" y="4483947"/>
                  <a:pt x="3573862" y="4159452"/>
                  <a:pt x="3311435" y="4075612"/>
                </a:cubicBezTo>
                <a:cubicBezTo>
                  <a:pt x="3049008" y="3991772"/>
                  <a:pt x="2614749" y="4099561"/>
                  <a:pt x="2488475" y="3984172"/>
                </a:cubicBezTo>
                <a:cubicBezTo>
                  <a:pt x="2362201" y="3868783"/>
                  <a:pt x="2690949" y="3716383"/>
                  <a:pt x="2553789" y="3383280"/>
                </a:cubicBezTo>
                <a:cubicBezTo>
                  <a:pt x="2416629" y="3050177"/>
                  <a:pt x="2050869" y="2170612"/>
                  <a:pt x="1665515" y="1985555"/>
                </a:cubicBezTo>
                <a:cubicBezTo>
                  <a:pt x="1280161" y="1800498"/>
                  <a:pt x="483326" y="2320834"/>
                  <a:pt x="241663" y="2272937"/>
                </a:cubicBezTo>
                <a:cubicBezTo>
                  <a:pt x="0" y="2225040"/>
                  <a:pt x="93618" y="1772195"/>
                  <a:pt x="215538" y="1698172"/>
                </a:cubicBezTo>
                <a:cubicBezTo>
                  <a:pt x="337458" y="1624149"/>
                  <a:pt x="674915" y="1817914"/>
                  <a:pt x="973183" y="1828800"/>
                </a:cubicBezTo>
                <a:cubicBezTo>
                  <a:pt x="1271452" y="1839686"/>
                  <a:pt x="1837509" y="1746069"/>
                  <a:pt x="2005149" y="1763486"/>
                </a:cubicBezTo>
                <a:cubicBezTo>
                  <a:pt x="2172789" y="1780903"/>
                  <a:pt x="1985554" y="1889760"/>
                  <a:pt x="1979023" y="1933303"/>
                </a:cubicBezTo>
                <a:cubicBezTo>
                  <a:pt x="1972492" y="1976846"/>
                  <a:pt x="1950721" y="1989909"/>
                  <a:pt x="1965961" y="2024743"/>
                </a:cubicBezTo>
                <a:cubicBezTo>
                  <a:pt x="1981201" y="2059577"/>
                  <a:pt x="2007326" y="2094412"/>
                  <a:pt x="2070463" y="2142309"/>
                </a:cubicBezTo>
                <a:cubicBezTo>
                  <a:pt x="2133600" y="2190206"/>
                  <a:pt x="2218509" y="2248989"/>
                  <a:pt x="2344783" y="2312126"/>
                </a:cubicBezTo>
                <a:cubicBezTo>
                  <a:pt x="2471057" y="2375263"/>
                  <a:pt x="2706189" y="2484121"/>
                  <a:pt x="2828109" y="2521132"/>
                </a:cubicBezTo>
                <a:cubicBezTo>
                  <a:pt x="2950029" y="2558144"/>
                  <a:pt x="2971800" y="2540727"/>
                  <a:pt x="3076303" y="2534195"/>
                </a:cubicBezTo>
                <a:cubicBezTo>
                  <a:pt x="3180806" y="2527664"/>
                  <a:pt x="3344092" y="2492829"/>
                  <a:pt x="3455126" y="2481943"/>
                </a:cubicBezTo>
                <a:cubicBezTo>
                  <a:pt x="3566160" y="2471057"/>
                  <a:pt x="3511732" y="2540726"/>
                  <a:pt x="3742509" y="2468880"/>
                </a:cubicBezTo>
                <a:cubicBezTo>
                  <a:pt x="3973286" y="2397034"/>
                  <a:pt x="4561115" y="2118360"/>
                  <a:pt x="4839789" y="2050869"/>
                </a:cubicBezTo>
                <a:cubicBezTo>
                  <a:pt x="5118463" y="1983378"/>
                  <a:pt x="5199018" y="2020389"/>
                  <a:pt x="5414555" y="2063932"/>
                </a:cubicBezTo>
                <a:cubicBezTo>
                  <a:pt x="5630092" y="2107475"/>
                  <a:pt x="5941424" y="2272938"/>
                  <a:pt x="6133012" y="2312126"/>
                </a:cubicBezTo>
                <a:cubicBezTo>
                  <a:pt x="6324600" y="2351314"/>
                  <a:pt x="6472646" y="2320834"/>
                  <a:pt x="6564086" y="2299063"/>
                </a:cubicBezTo>
                <a:cubicBezTo>
                  <a:pt x="6655526" y="2277292"/>
                  <a:pt x="6605452" y="2220686"/>
                  <a:pt x="6681652" y="2181497"/>
                </a:cubicBezTo>
                <a:cubicBezTo>
                  <a:pt x="6757852" y="2142309"/>
                  <a:pt x="6890658" y="2094412"/>
                  <a:pt x="7021286" y="2063932"/>
                </a:cubicBezTo>
                <a:cubicBezTo>
                  <a:pt x="7151914" y="2033452"/>
                  <a:pt x="7343503" y="2020388"/>
                  <a:pt x="7465423" y="1998617"/>
                </a:cubicBezTo>
                <a:cubicBezTo>
                  <a:pt x="7587343" y="1976846"/>
                  <a:pt x="7671799" y="1962586"/>
                  <a:pt x="7752806" y="1933303"/>
                </a:cubicBezTo>
                <a:cubicBezTo>
                  <a:pt x="7833813" y="1904020"/>
                  <a:pt x="7934051" y="1890408"/>
                  <a:pt x="7951468" y="1822917"/>
                </a:cubicBezTo>
                <a:cubicBezTo>
                  <a:pt x="7968885" y="1755426"/>
                  <a:pt x="7899128" y="1695014"/>
                  <a:pt x="7857309" y="1528355"/>
                </a:cubicBezTo>
                <a:cubicBezTo>
                  <a:pt x="7815490" y="1361696"/>
                  <a:pt x="7776755" y="977537"/>
                  <a:pt x="7700555" y="822960"/>
                </a:cubicBezTo>
                <a:cubicBezTo>
                  <a:pt x="7624355" y="668383"/>
                  <a:pt x="7469778" y="687978"/>
                  <a:pt x="7400109" y="600892"/>
                </a:cubicBezTo>
                <a:cubicBezTo>
                  <a:pt x="7330440" y="513806"/>
                  <a:pt x="7310663" y="360805"/>
                  <a:pt x="7282543" y="300446"/>
                </a:cubicBezTo>
                <a:cubicBezTo>
                  <a:pt x="7254423" y="240088"/>
                  <a:pt x="7239914" y="249025"/>
                  <a:pt x="7231388" y="238741"/>
                </a:cubicBezTo>
                <a:lnTo>
                  <a:pt x="7231388" y="238741"/>
                </a:lnTo>
                <a:cubicBezTo>
                  <a:pt x="7211794" y="238741"/>
                  <a:pt x="7219589" y="181304"/>
                  <a:pt x="7164978" y="182880"/>
                </a:cubicBezTo>
                <a:cubicBezTo>
                  <a:pt x="7110367" y="184456"/>
                  <a:pt x="6992984" y="222069"/>
                  <a:pt x="6903721" y="248195"/>
                </a:cubicBezTo>
                <a:cubicBezTo>
                  <a:pt x="6814458" y="274321"/>
                  <a:pt x="6709955" y="317864"/>
                  <a:pt x="6629401" y="339635"/>
                </a:cubicBezTo>
                <a:cubicBezTo>
                  <a:pt x="6548847" y="361406"/>
                  <a:pt x="6492241" y="385354"/>
                  <a:pt x="6420395" y="378823"/>
                </a:cubicBezTo>
                <a:cubicBezTo>
                  <a:pt x="6348549" y="372292"/>
                  <a:pt x="6198326" y="300446"/>
                  <a:pt x="6198326" y="300446"/>
                </a:cubicBezTo>
                <a:cubicBezTo>
                  <a:pt x="6117772" y="272143"/>
                  <a:pt x="6056812" y="246018"/>
                  <a:pt x="5937069" y="209006"/>
                </a:cubicBezTo>
                <a:cubicBezTo>
                  <a:pt x="5817326" y="171995"/>
                  <a:pt x="5608320" y="93617"/>
                  <a:pt x="5479869" y="78377"/>
                </a:cubicBezTo>
                <a:cubicBezTo>
                  <a:pt x="5351418" y="63137"/>
                  <a:pt x="5266510" y="126275"/>
                  <a:pt x="5166361" y="117566"/>
                </a:cubicBezTo>
                <a:cubicBezTo>
                  <a:pt x="5066213" y="108858"/>
                  <a:pt x="4929052" y="43543"/>
                  <a:pt x="4878978" y="26126"/>
                </a:cubicBezTo>
                <a:cubicBezTo>
                  <a:pt x="4828904" y="8709"/>
                  <a:pt x="4889864" y="10886"/>
                  <a:pt x="4865915" y="13063"/>
                </a:cubicBezTo>
                <a:cubicBezTo>
                  <a:pt x="4841966" y="15240"/>
                  <a:pt x="4754880" y="26126"/>
                  <a:pt x="4735286" y="39189"/>
                </a:cubicBezTo>
                <a:cubicBezTo>
                  <a:pt x="4715692" y="52252"/>
                  <a:pt x="4794069" y="43543"/>
                  <a:pt x="4748349" y="91440"/>
                </a:cubicBezTo>
                <a:cubicBezTo>
                  <a:pt x="4702629" y="139337"/>
                  <a:pt x="4534989" y="276498"/>
                  <a:pt x="4460966" y="326572"/>
                </a:cubicBezTo>
                <a:cubicBezTo>
                  <a:pt x="4386943" y="376646"/>
                  <a:pt x="4358640" y="381000"/>
                  <a:pt x="4304212" y="391886"/>
                </a:cubicBezTo>
                <a:cubicBezTo>
                  <a:pt x="4249784" y="402772"/>
                  <a:pt x="4134395" y="391886"/>
                  <a:pt x="4134395" y="391886"/>
                </a:cubicBezTo>
                <a:cubicBezTo>
                  <a:pt x="4029892" y="394063"/>
                  <a:pt x="3786052" y="411480"/>
                  <a:pt x="3677195" y="404949"/>
                </a:cubicBezTo>
                <a:cubicBezTo>
                  <a:pt x="3568338" y="398418"/>
                  <a:pt x="3557452" y="367937"/>
                  <a:pt x="3481252" y="352697"/>
                </a:cubicBezTo>
                <a:cubicBezTo>
                  <a:pt x="3405052" y="337457"/>
                  <a:pt x="3335383" y="343989"/>
                  <a:pt x="3219995" y="313509"/>
                </a:cubicBezTo>
                <a:cubicBezTo>
                  <a:pt x="3104607" y="283029"/>
                  <a:pt x="2930435" y="202474"/>
                  <a:pt x="2788921" y="169817"/>
                </a:cubicBezTo>
                <a:cubicBezTo>
                  <a:pt x="2647407" y="137160"/>
                  <a:pt x="2495006" y="128452"/>
                  <a:pt x="2370909" y="117566"/>
                </a:cubicBezTo>
                <a:cubicBezTo>
                  <a:pt x="2246812" y="106680"/>
                  <a:pt x="2105298" y="124097"/>
                  <a:pt x="2044338" y="104503"/>
                </a:cubicBezTo>
                <a:cubicBezTo>
                  <a:pt x="1983378" y="84909"/>
                  <a:pt x="1994263" y="42454"/>
                  <a:pt x="2005149" y="0"/>
                </a:cubicBezTo>
              </a:path>
            </a:pathLst>
          </a:custGeom>
          <a:ln w="7620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5" name="Группа 25"/>
          <p:cNvGrpSpPr/>
          <p:nvPr/>
        </p:nvGrpSpPr>
        <p:grpSpPr bwMode="auto">
          <a:xfrm>
            <a:off x="7811963" y="57572"/>
            <a:ext cx="1152525" cy="419100"/>
            <a:chOff x="7164288" y="4725144"/>
            <a:chExt cx="1152128" cy="419100"/>
          </a:xfrm>
        </p:grpSpPr>
        <p:pic>
          <p:nvPicPr>
            <p:cNvPr id="26" name="Picture 2" descr="C:\Documents and Settings\Aida\Рабочий стол\картинки НОВЫЙ сборник!\кнопки в архиве\bu_fig4\5.gif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 flipH="1">
              <a:off x="7164288" y="4725144"/>
              <a:ext cx="1152128" cy="4191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sp>
          <p:nvSpPr>
            <p:cNvPr id="27" name="TextBox 26">
              <a:hlinkClick r:id="rId11" action="ppaction://hlinksldjump"/>
            </p:cNvPr>
            <p:cNvSpPr txBox="1"/>
            <p:nvPr/>
          </p:nvSpPr>
          <p:spPr>
            <a:xfrm>
              <a:off x="7235701" y="4796582"/>
              <a:ext cx="808917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600" b="1" dirty="0">
                  <a:solidFill>
                    <a:schemeClr val="accent2">
                      <a:lumMod val="75000"/>
                    </a:schemeClr>
                  </a:solidFill>
                </a:rPr>
                <a:t>Выход </a:t>
              </a:r>
            </a:p>
          </p:txBody>
        </p:sp>
      </p:grpSp>
      <p:sp>
        <p:nvSpPr>
          <p:cNvPr id="2" name="16-конечная звезда 1"/>
          <p:cNvSpPr/>
          <p:nvPr/>
        </p:nvSpPr>
        <p:spPr>
          <a:xfrm>
            <a:off x="6552220" y="5661248"/>
            <a:ext cx="2591780" cy="948989"/>
          </a:xfrm>
          <a:prstGeom prst="star16">
            <a:avLst/>
          </a:prstGeom>
          <a:solidFill>
            <a:srgbClr val="D38783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УДАЧИ!</a:t>
            </a:r>
            <a:endParaRPr lang="ru-RU" sz="2800" b="1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40305" y="5920728"/>
            <a:ext cx="2438653" cy="921197"/>
            <a:chOff x="261139" y="5920728"/>
            <a:chExt cx="2438653" cy="921197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724988" y="6381327"/>
              <a:ext cx="1974804" cy="34513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D387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accent2">
                      <a:lumMod val="75000"/>
                    </a:schemeClr>
                  </a:solidFill>
                </a:rPr>
                <a:t>Ура! </a:t>
              </a:r>
              <a:r>
                <a:rPr lang="ru-RU" b="1" dirty="0">
                  <a:solidFill>
                    <a:schemeClr val="accent2">
                      <a:lumMod val="75000"/>
                    </a:schemeClr>
                  </a:solidFill>
                </a:rPr>
                <a:t>П</a:t>
              </a:r>
              <a:r>
                <a:rPr lang="ru-RU" b="1" dirty="0" smtClean="0">
                  <a:solidFill>
                    <a:schemeClr val="accent2">
                      <a:lumMod val="75000"/>
                    </a:schemeClr>
                  </a:solidFill>
                </a:rPr>
                <a:t>раздник!</a:t>
              </a:r>
              <a:endParaRPr lang="ru-RU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pic>
          <p:nvPicPr>
            <p:cNvPr id="2050" name="Picture 2" descr="C:\Users\Администратор\Desktop\Для конкурса\67847635_05.png">
              <a:hlinkClick r:id="rId11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261139" y="5920728"/>
              <a:ext cx="710461" cy="921197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24" descr="rcat_164_1319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851920" y="5373214"/>
            <a:ext cx="1584673" cy="1008112"/>
          </a:xfrm>
          <a:prstGeom prst="rect">
            <a:avLst/>
          </a:prstGeom>
          <a:noFill/>
          <a:ln w="57150" cmpd="thinThick">
            <a:solidFill>
              <a:srgbClr val="A50021"/>
            </a:solidFill>
            <a:miter lim="800000"/>
          </a:ln>
        </p:spPr>
      </p:pic>
      <p:grpSp>
        <p:nvGrpSpPr>
          <p:cNvPr id="2" name="Group 5"/>
          <p:cNvGrpSpPr/>
          <p:nvPr/>
        </p:nvGrpSpPr>
        <p:grpSpPr bwMode="auto">
          <a:xfrm>
            <a:off x="-1588" y="-76200"/>
            <a:ext cx="9145588" cy="6934200"/>
            <a:chOff x="-1" y="-48"/>
            <a:chExt cx="5761" cy="4368"/>
          </a:xfrm>
        </p:grpSpPr>
        <p:grpSp>
          <p:nvGrpSpPr>
            <p:cNvPr id="3" name="Group 6"/>
            <p:cNvGrpSpPr/>
            <p:nvPr/>
          </p:nvGrpSpPr>
          <p:grpSpPr bwMode="auto">
            <a:xfrm>
              <a:off x="0" y="0"/>
              <a:ext cx="240" cy="4320"/>
              <a:chOff x="0" y="0"/>
              <a:chExt cx="218" cy="4320"/>
            </a:xfrm>
          </p:grpSpPr>
          <p:pic>
            <p:nvPicPr>
              <p:cNvPr id="34" name="Picture 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89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5" name="Picture 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280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6" name="Picture 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656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7" name="Picture 1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32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8" name="Picture 1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1408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9" name="Picture 12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78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40" name="Picture 13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8"/>
                <a:ext cx="634" cy="218"/>
              </a:xfrm>
              <a:prstGeom prst="rect">
                <a:avLst/>
              </a:prstGeom>
              <a:noFill/>
            </p:spPr>
          </p:pic>
        </p:grpSp>
        <p:grpSp>
          <p:nvGrpSpPr>
            <p:cNvPr id="4" name="Group 14"/>
            <p:cNvGrpSpPr/>
            <p:nvPr/>
          </p:nvGrpSpPr>
          <p:grpSpPr bwMode="auto">
            <a:xfrm rot="10800000">
              <a:off x="5568" y="-48"/>
              <a:ext cx="192" cy="4368"/>
              <a:chOff x="0" y="0"/>
              <a:chExt cx="218" cy="4320"/>
            </a:xfrm>
          </p:grpSpPr>
          <p:pic>
            <p:nvPicPr>
              <p:cNvPr id="27" name="Picture 15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89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28" name="Picture 16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280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29" name="Picture 1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656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0" name="Picture 1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32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1" name="Picture 1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1408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2" name="Picture 2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78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3" name="Picture 2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8"/>
                <a:ext cx="634" cy="218"/>
              </a:xfrm>
              <a:prstGeom prst="rect">
                <a:avLst/>
              </a:prstGeom>
              <a:noFill/>
            </p:spPr>
          </p:pic>
        </p:grpSp>
        <p:grpSp>
          <p:nvGrpSpPr>
            <p:cNvPr id="5" name="Group 22"/>
            <p:cNvGrpSpPr/>
            <p:nvPr/>
          </p:nvGrpSpPr>
          <p:grpSpPr bwMode="auto">
            <a:xfrm>
              <a:off x="-1" y="4080"/>
              <a:ext cx="5761" cy="240"/>
              <a:chOff x="-1" y="3984"/>
              <a:chExt cx="5538" cy="336"/>
            </a:xfrm>
          </p:grpSpPr>
          <p:pic>
            <p:nvPicPr>
              <p:cNvPr id="18" name="Picture 23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726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9" name="Picture 24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105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0" name="Picture 25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2474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1" name="Picture 26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843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2" name="Picture 2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212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3" name="Picture 2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58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4" name="Picture 2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-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5" name="Picture 3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320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6" name="Picture 3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896" y="3984"/>
                <a:ext cx="641" cy="336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Group 32"/>
            <p:cNvGrpSpPr/>
            <p:nvPr/>
          </p:nvGrpSpPr>
          <p:grpSpPr bwMode="auto">
            <a:xfrm rot="10800000">
              <a:off x="0" y="0"/>
              <a:ext cx="5760" cy="240"/>
              <a:chOff x="-1" y="3984"/>
              <a:chExt cx="5538" cy="336"/>
            </a:xfrm>
          </p:grpSpPr>
          <p:pic>
            <p:nvPicPr>
              <p:cNvPr id="9" name="Picture 33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726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0" name="Picture 34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105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1" name="Picture 35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2474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2" name="Picture 36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843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3" name="Picture 3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212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4" name="Picture 3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58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5" name="Picture 3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-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6" name="Picture 4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320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7" name="Picture 4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896" y="3984"/>
                <a:ext cx="641" cy="336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49" name="TextBox 3"/>
          <p:cNvSpPr txBox="1">
            <a:spLocks noChangeArrowheads="1"/>
          </p:cNvSpPr>
          <p:nvPr/>
        </p:nvSpPr>
        <p:spPr bwMode="auto">
          <a:xfrm>
            <a:off x="467544" y="1340768"/>
            <a:ext cx="8208714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1</a:t>
            </a:r>
            <a:r>
              <a:rPr lang="en-US" sz="2400" b="1" dirty="0">
                <a:solidFill>
                  <a:srgbClr val="C00000"/>
                </a:solidFill>
                <a:cs typeface="Arial" pitchFamily="34" charset="0"/>
              </a:rPr>
              <a:t>.</a:t>
            </a:r>
            <a:r>
              <a:rPr lang="ru-RU" sz="2400" b="1" dirty="0">
                <a:solidFill>
                  <a:srgbClr val="C00000"/>
                </a:solidFill>
              </a:rPr>
              <a:t> Кто придумал </a:t>
            </a:r>
            <a:r>
              <a:rPr lang="ru-RU" sz="2400" b="1" dirty="0" err="1">
                <a:solidFill>
                  <a:srgbClr val="C00000"/>
                </a:solidFill>
              </a:rPr>
              <a:t>Карлсона</a:t>
            </a:r>
            <a:r>
              <a:rPr lang="ru-RU" sz="2400" b="1" dirty="0">
                <a:solidFill>
                  <a:srgbClr val="C00000"/>
                </a:solidFill>
              </a:rPr>
              <a:t>? </a:t>
            </a:r>
            <a:r>
              <a:rPr lang="ru-RU" sz="2400" b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endParaRPr lang="ru-RU" sz="2400" b="1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467061" y="1927013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Туве </a:t>
            </a:r>
            <a:r>
              <a:rPr lang="ru-RU" sz="2000" b="1" dirty="0" err="1">
                <a:solidFill>
                  <a:srgbClr val="C00000"/>
                </a:solidFill>
              </a:rPr>
              <a:t>Янссон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3275373" y="1927013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C00000"/>
                </a:solidFill>
              </a:rPr>
              <a:t>Джанни</a:t>
            </a:r>
            <a:r>
              <a:rPr lang="ru-RU" sz="2000" b="1" dirty="0" smtClean="0">
                <a:solidFill>
                  <a:srgbClr val="C00000"/>
                </a:solidFill>
              </a:rPr>
              <a:t>   </a:t>
            </a:r>
            <a:r>
              <a:rPr lang="ru-RU" sz="2000" b="1" dirty="0" err="1">
                <a:solidFill>
                  <a:srgbClr val="C00000"/>
                </a:solidFill>
              </a:rPr>
              <a:t>Родари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6083685" y="1927013"/>
            <a:ext cx="2592288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C00000"/>
                </a:solidFill>
              </a:rPr>
              <a:t>Астрид</a:t>
            </a:r>
            <a:r>
              <a:rPr lang="ru-RU" sz="2000" b="1" dirty="0" smtClean="0">
                <a:solidFill>
                  <a:srgbClr val="C00000"/>
                </a:solidFill>
              </a:rPr>
              <a:t> Линдгрен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467544" y="3092761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Лондон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3275856" y="3084929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Стокгольм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6156176" y="3092761"/>
            <a:ext cx="2520280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Москва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454453" y="4289642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Домработница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3262765" y="4289642"/>
            <a:ext cx="2736304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err="1">
                <a:solidFill>
                  <a:srgbClr val="C00000"/>
                </a:solidFill>
              </a:rPr>
              <a:t>Домоуправительница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6143085" y="4289642"/>
            <a:ext cx="2504834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err="1">
                <a:solidFill>
                  <a:srgbClr val="C00000"/>
                </a:solidFill>
              </a:rPr>
              <a:t>Домомучительница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3"/>
          <p:cNvSpPr txBox="1">
            <a:spLocks noChangeArrowheads="1"/>
          </p:cNvSpPr>
          <p:nvPr/>
        </p:nvSpPr>
        <p:spPr bwMode="auto">
          <a:xfrm>
            <a:off x="539552" y="2408238"/>
            <a:ext cx="8135938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2</a:t>
            </a:r>
            <a:r>
              <a:rPr lang="en-US" sz="2400" b="1" dirty="0">
                <a:solidFill>
                  <a:srgbClr val="C00000"/>
                </a:solidFill>
                <a:cs typeface="Arial" pitchFamily="34" charset="0"/>
              </a:rPr>
              <a:t>.</a:t>
            </a:r>
            <a:r>
              <a:rPr lang="ru-RU" sz="2400" b="1" dirty="0">
                <a:solidFill>
                  <a:srgbClr val="C00000"/>
                </a:solidFill>
              </a:rPr>
              <a:t> В каком городе жил </a:t>
            </a:r>
            <a:r>
              <a:rPr lang="ru-RU" sz="2400" b="1" dirty="0" err="1">
                <a:solidFill>
                  <a:srgbClr val="C00000"/>
                </a:solidFill>
              </a:rPr>
              <a:t>Карлсон</a:t>
            </a:r>
            <a:r>
              <a:rPr lang="ru-RU" sz="2400" b="1" dirty="0">
                <a:solidFill>
                  <a:srgbClr val="C00000"/>
                </a:solidFill>
              </a:rPr>
              <a:t>?</a:t>
            </a:r>
            <a:endParaRPr lang="ru-RU" sz="2400" b="1" dirty="0">
              <a:solidFill>
                <a:srgbClr val="C00000"/>
              </a:solidFill>
              <a:cs typeface="Arial" pitchFamily="34" charset="0"/>
            </a:endParaRPr>
          </a:p>
        </p:txBody>
      </p:sp>
      <p:grpSp>
        <p:nvGrpSpPr>
          <p:cNvPr id="8" name="Группа 25"/>
          <p:cNvGrpSpPr/>
          <p:nvPr/>
        </p:nvGrpSpPr>
        <p:grpSpPr bwMode="auto">
          <a:xfrm flipH="1">
            <a:off x="438682" y="5962306"/>
            <a:ext cx="1152525" cy="419100"/>
            <a:chOff x="7164288" y="4725144"/>
            <a:chExt cx="1152128" cy="419100"/>
          </a:xfrm>
        </p:grpSpPr>
        <p:pic>
          <p:nvPicPr>
            <p:cNvPr id="66" name="Picture 2" descr="C:\Documents and Settings\Aida\Рабочий стол\картинки НОВЫЙ сборник!\кнопки в архиве\bu_fig4\5.gif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H="1">
              <a:off x="7164288" y="4725144"/>
              <a:ext cx="1152128" cy="4191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sp>
          <p:nvSpPr>
            <p:cNvPr id="67" name="TextBox 66">
              <a:hlinkClick r:id="rId3" action="ppaction://hlinksldjump"/>
            </p:cNvPr>
            <p:cNvSpPr txBox="1"/>
            <p:nvPr/>
          </p:nvSpPr>
          <p:spPr>
            <a:xfrm>
              <a:off x="7376039" y="4796581"/>
              <a:ext cx="716616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600" b="1" dirty="0">
                  <a:solidFill>
                    <a:schemeClr val="accent2">
                      <a:lumMod val="50000"/>
                    </a:schemeClr>
                  </a:solidFill>
                </a:rPr>
                <a:t>Улица</a:t>
              </a:r>
            </a:p>
          </p:txBody>
        </p:sp>
      </p:grpSp>
      <p:sp>
        <p:nvSpPr>
          <p:cNvPr id="68" name="Прямоугольник 31"/>
          <p:cNvSpPr>
            <a:spLocks noChangeArrowheads="1"/>
          </p:cNvSpPr>
          <p:nvPr/>
        </p:nvSpPr>
        <p:spPr bwMode="auto">
          <a:xfrm>
            <a:off x="447572" y="3717032"/>
            <a:ext cx="8353425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3. </a:t>
            </a:r>
            <a:r>
              <a:rPr lang="ru-RU" sz="2400" b="1" dirty="0">
                <a:solidFill>
                  <a:srgbClr val="C00000"/>
                </a:solidFill>
              </a:rPr>
              <a:t>Как Малыш называл фрекен Бок?</a:t>
            </a:r>
          </a:p>
        </p:txBody>
      </p:sp>
      <p:sp>
        <p:nvSpPr>
          <p:cNvPr id="70" name="Прямоугольник 69"/>
          <p:cNvSpPr/>
          <p:nvPr/>
        </p:nvSpPr>
        <p:spPr>
          <a:xfrm rot="5400000">
            <a:off x="4109369" y="5547814"/>
            <a:ext cx="1141288" cy="648072"/>
          </a:xfrm>
          <a:prstGeom prst="rect">
            <a:avLst/>
          </a:prstGeom>
          <a:solidFill>
            <a:srgbClr val="CF9F6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 rot="5400000">
            <a:off x="4752020" y="5553234"/>
            <a:ext cx="1152128" cy="648072"/>
          </a:xfrm>
          <a:prstGeom prst="rect">
            <a:avLst/>
          </a:prstGeom>
          <a:solidFill>
            <a:srgbClr val="CF9F6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 rot="5400000">
            <a:off x="3454811" y="5541331"/>
            <a:ext cx="1141287" cy="661042"/>
          </a:xfrm>
          <a:prstGeom prst="rect">
            <a:avLst/>
          </a:prstGeom>
          <a:solidFill>
            <a:srgbClr val="CF9F6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chemeClr val="tx1"/>
              </a:solidFill>
            </a:endParaRPr>
          </a:p>
        </p:txBody>
      </p:sp>
      <p:pic>
        <p:nvPicPr>
          <p:cNvPr id="75" name="Picture 68" descr="C:\Documents and Settings\Aida\Рабочий стол\73880981d959.gif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732240" y="4905544"/>
            <a:ext cx="1080120" cy="1618286"/>
          </a:xfrm>
          <a:prstGeom prst="rect">
            <a:avLst/>
          </a:prstGeom>
          <a:noFill/>
          <a:ln w="9525">
            <a:noFill/>
            <a:miter lim="800000"/>
          </a:ln>
        </p:spPr>
      </p:pic>
      <p:grpSp>
        <p:nvGrpSpPr>
          <p:cNvPr id="41" name="Группа 25"/>
          <p:cNvGrpSpPr/>
          <p:nvPr/>
        </p:nvGrpSpPr>
        <p:grpSpPr bwMode="auto">
          <a:xfrm>
            <a:off x="7452320" y="332656"/>
            <a:ext cx="1152525" cy="419100"/>
            <a:chOff x="7164288" y="4725144"/>
            <a:chExt cx="1152128" cy="419100"/>
          </a:xfrm>
        </p:grpSpPr>
        <p:pic>
          <p:nvPicPr>
            <p:cNvPr id="77" name="Picture 2" descr="C:\Documents and Settings\Aida\Рабочий стол\картинки НОВЫЙ сборник!\кнопки в архиве\bu_fig4\5.gif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H="1">
              <a:off x="7164288" y="4725144"/>
              <a:ext cx="1152128" cy="4191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sp>
          <p:nvSpPr>
            <p:cNvPr id="78" name="TextBox 77">
              <a:hlinkClick r:id="rId6" action="ppaction://hlinksldjump"/>
            </p:cNvPr>
            <p:cNvSpPr txBox="1"/>
            <p:nvPr/>
          </p:nvSpPr>
          <p:spPr>
            <a:xfrm>
              <a:off x="7235701" y="4796582"/>
              <a:ext cx="808917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600" b="1" dirty="0">
                  <a:solidFill>
                    <a:srgbClr val="993300"/>
                  </a:solidFill>
                </a:rPr>
                <a:t>Выход </a:t>
              </a:r>
            </a:p>
          </p:txBody>
        </p:sp>
      </p:grpSp>
      <p:sp>
        <p:nvSpPr>
          <p:cNvPr id="82" name="12-конечная звезда 81"/>
          <p:cNvSpPr/>
          <p:nvPr/>
        </p:nvSpPr>
        <p:spPr>
          <a:xfrm>
            <a:off x="467544" y="404664"/>
            <a:ext cx="2952328" cy="864096"/>
          </a:xfrm>
          <a:prstGeom prst="star12">
            <a:avLst/>
          </a:prstGeom>
          <a:solidFill>
            <a:srgbClr val="CF9F6F"/>
          </a:solidFill>
          <a:ln>
            <a:solidFill>
              <a:srgbClr val="C45E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rgbClr val="993300"/>
                </a:solidFill>
              </a:rPr>
              <a:t>Дом №1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 animBg="1"/>
      <p:bldP spid="53" grpId="0" animBg="1"/>
      <p:bldP spid="54" grpId="0" animBg="1"/>
      <p:bldP spid="54" grpId="1" animBg="1"/>
      <p:bldP spid="55" grpId="0" animBg="1"/>
      <p:bldP spid="56" grpId="0" animBg="1"/>
      <p:bldP spid="58" grpId="0" animBg="1"/>
      <p:bldP spid="59" grpId="0" animBg="1"/>
      <p:bldP spid="70" grpId="0" animBg="1"/>
      <p:bldP spid="71" grpId="0" animBg="1"/>
      <p:bldP spid="7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AutoShape 16" descr="щщ"/>
          <p:cNvSpPr>
            <a:spLocks noChangeArrowheads="1"/>
          </p:cNvSpPr>
          <p:nvPr/>
        </p:nvSpPr>
        <p:spPr bwMode="auto">
          <a:xfrm>
            <a:off x="3851920" y="5301209"/>
            <a:ext cx="1583507" cy="1080120"/>
          </a:xfrm>
          <a:prstGeom prst="rect">
            <a:avLst/>
          </a:prstGeom>
          <a:blipFill>
            <a:blip r:embed="rId1"/>
            <a:srcRect l="0" t="0" r="0" b="0"/>
            <a:stretch>
              <a:fillRect/>
            </a:stretch>
          </a:blipFill>
          <a:ln w="38100" cmpd="dbl">
            <a:solidFill>
              <a:srgbClr val="C45E5C"/>
            </a:solidFill>
            <a:miter lim="800000"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5"/>
          <p:cNvGrpSpPr/>
          <p:nvPr/>
        </p:nvGrpSpPr>
        <p:grpSpPr bwMode="auto">
          <a:xfrm>
            <a:off x="-1588" y="-76200"/>
            <a:ext cx="9145588" cy="6934200"/>
            <a:chOff x="-1" y="-48"/>
            <a:chExt cx="5761" cy="4368"/>
          </a:xfrm>
        </p:grpSpPr>
        <p:grpSp>
          <p:nvGrpSpPr>
            <p:cNvPr id="3" name="Group 6"/>
            <p:cNvGrpSpPr/>
            <p:nvPr/>
          </p:nvGrpSpPr>
          <p:grpSpPr bwMode="auto">
            <a:xfrm>
              <a:off x="0" y="0"/>
              <a:ext cx="240" cy="4320"/>
              <a:chOff x="0" y="0"/>
              <a:chExt cx="218" cy="4320"/>
            </a:xfrm>
          </p:grpSpPr>
          <p:pic>
            <p:nvPicPr>
              <p:cNvPr id="34" name="Picture 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89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5" name="Picture 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280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6" name="Picture 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656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7" name="Picture 1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32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8" name="Picture 1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1408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9" name="Picture 12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78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40" name="Picture 13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8"/>
                <a:ext cx="634" cy="218"/>
              </a:xfrm>
              <a:prstGeom prst="rect">
                <a:avLst/>
              </a:prstGeom>
              <a:noFill/>
            </p:spPr>
          </p:pic>
        </p:grpSp>
        <p:grpSp>
          <p:nvGrpSpPr>
            <p:cNvPr id="4" name="Group 14"/>
            <p:cNvGrpSpPr/>
            <p:nvPr/>
          </p:nvGrpSpPr>
          <p:grpSpPr bwMode="auto">
            <a:xfrm rot="10800000">
              <a:off x="5568" y="-48"/>
              <a:ext cx="192" cy="4368"/>
              <a:chOff x="0" y="0"/>
              <a:chExt cx="218" cy="4320"/>
            </a:xfrm>
          </p:grpSpPr>
          <p:pic>
            <p:nvPicPr>
              <p:cNvPr id="27" name="Picture 15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89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28" name="Picture 16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280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29" name="Picture 1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656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0" name="Picture 1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32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1" name="Picture 1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1408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2" name="Picture 2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78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3" name="Picture 2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8"/>
                <a:ext cx="634" cy="218"/>
              </a:xfrm>
              <a:prstGeom prst="rect">
                <a:avLst/>
              </a:prstGeom>
              <a:noFill/>
            </p:spPr>
          </p:pic>
        </p:grpSp>
        <p:grpSp>
          <p:nvGrpSpPr>
            <p:cNvPr id="5" name="Group 22"/>
            <p:cNvGrpSpPr/>
            <p:nvPr/>
          </p:nvGrpSpPr>
          <p:grpSpPr bwMode="auto">
            <a:xfrm>
              <a:off x="-1" y="4080"/>
              <a:ext cx="5761" cy="240"/>
              <a:chOff x="-1" y="3984"/>
              <a:chExt cx="5538" cy="336"/>
            </a:xfrm>
          </p:grpSpPr>
          <p:pic>
            <p:nvPicPr>
              <p:cNvPr id="18" name="Picture 23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726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9" name="Picture 24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105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0" name="Picture 25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2474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1" name="Picture 26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843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2" name="Picture 2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212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3" name="Picture 2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58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4" name="Picture 2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-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5" name="Picture 3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320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6" name="Picture 3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896" y="3984"/>
                <a:ext cx="641" cy="336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Group 32"/>
            <p:cNvGrpSpPr/>
            <p:nvPr/>
          </p:nvGrpSpPr>
          <p:grpSpPr bwMode="auto">
            <a:xfrm rot="10800000">
              <a:off x="0" y="0"/>
              <a:ext cx="5760" cy="240"/>
              <a:chOff x="-1" y="3984"/>
              <a:chExt cx="5538" cy="336"/>
            </a:xfrm>
          </p:grpSpPr>
          <p:pic>
            <p:nvPicPr>
              <p:cNvPr id="9" name="Picture 33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726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0" name="Picture 34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105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1" name="Picture 35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2474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2" name="Picture 36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843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3" name="Picture 3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212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4" name="Picture 3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58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5" name="Picture 3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-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6" name="Picture 4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320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7" name="Picture 4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896" y="3984"/>
                <a:ext cx="641" cy="336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49" name="TextBox 3"/>
          <p:cNvSpPr txBox="1">
            <a:spLocks noChangeArrowheads="1"/>
          </p:cNvSpPr>
          <p:nvPr/>
        </p:nvSpPr>
        <p:spPr bwMode="auto">
          <a:xfrm>
            <a:off x="485711" y="1340768"/>
            <a:ext cx="8208714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1</a:t>
            </a:r>
            <a:r>
              <a:rPr lang="en-US" sz="2400" b="1" dirty="0">
                <a:solidFill>
                  <a:srgbClr val="C00000"/>
                </a:solidFill>
                <a:cs typeface="Arial" pitchFamily="34" charset="0"/>
              </a:rPr>
              <a:t>.</a:t>
            </a:r>
            <a:r>
              <a:rPr lang="ru-RU" sz="2400" b="1" dirty="0">
                <a:solidFill>
                  <a:srgbClr val="C00000"/>
                </a:solidFill>
              </a:rPr>
              <a:t> Как звали лучшего друга </a:t>
            </a:r>
            <a:r>
              <a:rPr lang="ru-RU" sz="2400" b="1" dirty="0" err="1">
                <a:solidFill>
                  <a:srgbClr val="C00000"/>
                </a:solidFill>
              </a:rPr>
              <a:t>Муми</a:t>
            </a:r>
            <a:r>
              <a:rPr lang="ru-RU" sz="2400" b="1" dirty="0">
                <a:solidFill>
                  <a:srgbClr val="C00000"/>
                </a:solidFill>
              </a:rPr>
              <a:t>-тролля?</a:t>
            </a:r>
            <a:endParaRPr lang="ru-RU" sz="2400" b="1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6132369" y="1844824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C00000"/>
                </a:solidFill>
              </a:rPr>
              <a:t>Снорк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3275856" y="1844824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C00000"/>
                </a:solidFill>
              </a:rPr>
              <a:t>Сниф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503548" y="1844824"/>
            <a:ext cx="2592288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err="1">
                <a:solidFill>
                  <a:srgbClr val="C00000"/>
                </a:solidFill>
              </a:rPr>
              <a:t>Снусмумрик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467544" y="3292816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в</a:t>
            </a:r>
            <a:r>
              <a:rPr lang="ru-RU" sz="2000" b="1" dirty="0" smtClean="0">
                <a:solidFill>
                  <a:srgbClr val="C00000"/>
                </a:solidFill>
              </a:rPr>
              <a:t> пещере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3275856" y="3284984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на </a:t>
            </a:r>
            <a:r>
              <a:rPr lang="ru-RU" sz="2000" b="1" dirty="0">
                <a:solidFill>
                  <a:srgbClr val="C00000"/>
                </a:solidFill>
              </a:rPr>
              <a:t>вершине </a:t>
            </a:r>
            <a:r>
              <a:rPr lang="ru-RU" sz="2000" b="1" dirty="0" smtClean="0">
                <a:solidFill>
                  <a:srgbClr val="C00000"/>
                </a:solidFill>
              </a:rPr>
              <a:t>горы 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6156176" y="3292816"/>
            <a:ext cx="2520280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в</a:t>
            </a:r>
            <a:r>
              <a:rPr lang="ru-RU" sz="2000" b="1" dirty="0" smtClean="0">
                <a:solidFill>
                  <a:srgbClr val="C00000"/>
                </a:solidFill>
              </a:rPr>
              <a:t> лесу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467544" y="4531723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н</a:t>
            </a:r>
            <a:r>
              <a:rPr lang="ru-RU" sz="2000" b="1" dirty="0" smtClean="0">
                <a:solidFill>
                  <a:srgbClr val="C00000"/>
                </a:solidFill>
              </a:rPr>
              <a:t>а свирели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3275856" y="4531723"/>
            <a:ext cx="2736304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н</a:t>
            </a:r>
            <a:r>
              <a:rPr lang="ru-RU" sz="2000" b="1" dirty="0" smtClean="0">
                <a:solidFill>
                  <a:srgbClr val="C00000"/>
                </a:solidFill>
              </a:rPr>
              <a:t>а дудочке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6156176" y="4531723"/>
            <a:ext cx="2504834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н</a:t>
            </a:r>
            <a:r>
              <a:rPr lang="ru-RU" sz="2000" b="1" dirty="0" smtClean="0">
                <a:solidFill>
                  <a:srgbClr val="C00000"/>
                </a:solidFill>
              </a:rPr>
              <a:t>а губной гармошке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3"/>
          <p:cNvSpPr txBox="1">
            <a:spLocks noChangeArrowheads="1"/>
          </p:cNvSpPr>
          <p:nvPr/>
        </p:nvSpPr>
        <p:spPr bwMode="auto">
          <a:xfrm>
            <a:off x="539552" y="2348880"/>
            <a:ext cx="8135938" cy="8309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2</a:t>
            </a:r>
            <a:r>
              <a:rPr lang="en-US" sz="2400" b="1" dirty="0">
                <a:solidFill>
                  <a:srgbClr val="C00000"/>
                </a:solidFill>
                <a:cs typeface="Arial" pitchFamily="34" charset="0"/>
              </a:rPr>
              <a:t>.</a:t>
            </a:r>
            <a:r>
              <a:rPr lang="ru-RU" sz="2400" b="1" dirty="0">
                <a:solidFill>
                  <a:srgbClr val="C00000"/>
                </a:solidFill>
              </a:rPr>
              <a:t> Где </a:t>
            </a:r>
            <a:r>
              <a:rPr lang="ru-RU" sz="2400" b="1" dirty="0" err="1">
                <a:solidFill>
                  <a:srgbClr val="C00000"/>
                </a:solidFill>
              </a:rPr>
              <a:t>Муми</a:t>
            </a:r>
            <a:r>
              <a:rPr lang="ru-RU" sz="2400" b="1" dirty="0">
                <a:solidFill>
                  <a:srgbClr val="C00000"/>
                </a:solidFill>
              </a:rPr>
              <a:t>-тролль, </a:t>
            </a:r>
            <a:r>
              <a:rPr lang="ru-RU" sz="2400" b="1" dirty="0" err="1">
                <a:solidFill>
                  <a:srgbClr val="C00000"/>
                </a:solidFill>
              </a:rPr>
              <a:t>Снусмумрик</a:t>
            </a:r>
            <a:r>
              <a:rPr lang="ru-RU" sz="2400" b="1" dirty="0">
                <a:solidFill>
                  <a:srgbClr val="C00000"/>
                </a:solidFill>
              </a:rPr>
              <a:t> и </a:t>
            </a:r>
            <a:r>
              <a:rPr lang="ru-RU" sz="2400" b="1" dirty="0" err="1">
                <a:solidFill>
                  <a:srgbClr val="C00000"/>
                </a:solidFill>
              </a:rPr>
              <a:t>Снифф</a:t>
            </a:r>
            <a:r>
              <a:rPr lang="ru-RU" sz="2400" b="1" dirty="0">
                <a:solidFill>
                  <a:srgbClr val="C00000"/>
                </a:solidFill>
              </a:rPr>
              <a:t> нашли шляпу Волшебника?</a:t>
            </a:r>
            <a:endParaRPr lang="ru-RU" sz="2400" b="1" dirty="0">
              <a:solidFill>
                <a:srgbClr val="C00000"/>
              </a:solidFill>
              <a:cs typeface="Arial" pitchFamily="34" charset="0"/>
            </a:endParaRPr>
          </a:p>
        </p:txBody>
      </p:sp>
      <p:grpSp>
        <p:nvGrpSpPr>
          <p:cNvPr id="8" name="Группа 25"/>
          <p:cNvGrpSpPr/>
          <p:nvPr/>
        </p:nvGrpSpPr>
        <p:grpSpPr bwMode="auto">
          <a:xfrm flipH="1">
            <a:off x="395536" y="5949280"/>
            <a:ext cx="1152525" cy="419100"/>
            <a:chOff x="7164288" y="4725144"/>
            <a:chExt cx="1152128" cy="419100"/>
          </a:xfrm>
        </p:grpSpPr>
        <p:pic>
          <p:nvPicPr>
            <p:cNvPr id="66" name="Picture 2" descr="C:\Documents and Settings\Aida\Рабочий стол\картинки НОВЫЙ сборник!\кнопки в архиве\bu_fig4\5.gif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H="1">
              <a:off x="7164288" y="4725144"/>
              <a:ext cx="1152128" cy="4191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sp>
          <p:nvSpPr>
            <p:cNvPr id="67" name="TextBox 66">
              <a:hlinkClick r:id="rId3" action="ppaction://hlinksldjump"/>
            </p:cNvPr>
            <p:cNvSpPr txBox="1"/>
            <p:nvPr/>
          </p:nvSpPr>
          <p:spPr>
            <a:xfrm>
              <a:off x="7376039" y="4796581"/>
              <a:ext cx="716616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600" b="1" dirty="0">
                  <a:solidFill>
                    <a:schemeClr val="accent2">
                      <a:lumMod val="50000"/>
                    </a:schemeClr>
                  </a:solidFill>
                </a:rPr>
                <a:t>Улица</a:t>
              </a:r>
            </a:p>
          </p:txBody>
        </p:sp>
      </p:grpSp>
      <p:sp>
        <p:nvSpPr>
          <p:cNvPr id="68" name="Прямоугольник 31"/>
          <p:cNvSpPr>
            <a:spLocks noChangeArrowheads="1"/>
          </p:cNvSpPr>
          <p:nvPr/>
        </p:nvSpPr>
        <p:spPr bwMode="auto">
          <a:xfrm>
            <a:off x="467544" y="3861048"/>
            <a:ext cx="8353425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3. </a:t>
            </a:r>
            <a:r>
              <a:rPr lang="ru-RU" sz="2400" b="1" dirty="0">
                <a:solidFill>
                  <a:srgbClr val="C00000"/>
                </a:solidFill>
              </a:rPr>
              <a:t>На каком музыкальном инструменте играл </a:t>
            </a:r>
            <a:r>
              <a:rPr lang="ru-RU" sz="2400" b="1" dirty="0" err="1">
                <a:solidFill>
                  <a:srgbClr val="C00000"/>
                </a:solidFill>
              </a:rPr>
              <a:t>Снусмумрик</a:t>
            </a:r>
            <a:r>
              <a:rPr lang="ru-RU" sz="2400" b="1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70" name="Прямоугольник 69"/>
          <p:cNvSpPr/>
          <p:nvPr/>
        </p:nvSpPr>
        <p:spPr>
          <a:xfrm rot="5400000">
            <a:off x="4109369" y="5547814"/>
            <a:ext cx="1141288" cy="648072"/>
          </a:xfrm>
          <a:prstGeom prst="rect">
            <a:avLst/>
          </a:prstGeom>
          <a:solidFill>
            <a:srgbClr val="CF9F6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 rot="5400000">
            <a:off x="4752020" y="5553236"/>
            <a:ext cx="1152128" cy="648072"/>
          </a:xfrm>
          <a:prstGeom prst="rect">
            <a:avLst/>
          </a:prstGeom>
          <a:solidFill>
            <a:srgbClr val="CF9F6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 rot="5400000">
            <a:off x="3454811" y="5541331"/>
            <a:ext cx="1141287" cy="661042"/>
          </a:xfrm>
          <a:prstGeom prst="rect">
            <a:avLst/>
          </a:prstGeom>
          <a:solidFill>
            <a:srgbClr val="CF9F6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chemeClr val="tx1"/>
              </a:solidFill>
            </a:endParaRPr>
          </a:p>
        </p:txBody>
      </p:sp>
      <p:pic>
        <p:nvPicPr>
          <p:cNvPr id="75" name="Picture 68" descr="C:\Documents and Settings\Aida\Рабочий стол\73880981d959.gif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732240" y="5013428"/>
            <a:ext cx="1008112" cy="1510401"/>
          </a:xfrm>
          <a:prstGeom prst="rect">
            <a:avLst/>
          </a:prstGeom>
          <a:noFill/>
          <a:ln w="9525">
            <a:noFill/>
            <a:miter lim="800000"/>
          </a:ln>
        </p:spPr>
      </p:pic>
      <p:grpSp>
        <p:nvGrpSpPr>
          <p:cNvPr id="41" name="Группа 25"/>
          <p:cNvGrpSpPr/>
          <p:nvPr/>
        </p:nvGrpSpPr>
        <p:grpSpPr bwMode="auto">
          <a:xfrm>
            <a:off x="7452320" y="332656"/>
            <a:ext cx="1152525" cy="419100"/>
            <a:chOff x="7164288" y="4725144"/>
            <a:chExt cx="1152128" cy="419100"/>
          </a:xfrm>
        </p:grpSpPr>
        <p:pic>
          <p:nvPicPr>
            <p:cNvPr id="77" name="Picture 2" descr="C:\Documents and Settings\Aida\Рабочий стол\картинки НОВЫЙ сборник!\кнопки в архиве\bu_fig4\5.gif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H="1">
              <a:off x="7164288" y="4725144"/>
              <a:ext cx="1152128" cy="4191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sp>
          <p:nvSpPr>
            <p:cNvPr id="78" name="TextBox 77">
              <a:hlinkClick r:id="" action="ppaction://hlinkshowjump?jump=lastslide"/>
            </p:cNvPr>
            <p:cNvSpPr txBox="1"/>
            <p:nvPr/>
          </p:nvSpPr>
          <p:spPr>
            <a:xfrm>
              <a:off x="7235701" y="4796582"/>
              <a:ext cx="808917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600" b="1" dirty="0">
                  <a:solidFill>
                    <a:srgbClr val="993300"/>
                  </a:solidFill>
                </a:rPr>
                <a:t>Выход </a:t>
              </a:r>
            </a:p>
          </p:txBody>
        </p:sp>
      </p:grpSp>
      <p:sp>
        <p:nvSpPr>
          <p:cNvPr id="82" name="12-конечная звезда 81"/>
          <p:cNvSpPr/>
          <p:nvPr/>
        </p:nvSpPr>
        <p:spPr>
          <a:xfrm>
            <a:off x="467544" y="404664"/>
            <a:ext cx="2952328" cy="864096"/>
          </a:xfrm>
          <a:prstGeom prst="star12">
            <a:avLst/>
          </a:prstGeom>
          <a:solidFill>
            <a:srgbClr val="CF9F6F"/>
          </a:solidFill>
          <a:ln>
            <a:solidFill>
              <a:srgbClr val="C45E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rgbClr val="993300"/>
                </a:solidFill>
              </a:rPr>
              <a:t>Дом </a:t>
            </a:r>
            <a:r>
              <a:rPr lang="ru-RU" sz="2800" b="1" dirty="0" smtClean="0">
                <a:solidFill>
                  <a:srgbClr val="993300"/>
                </a:solidFill>
              </a:rPr>
              <a:t>№2</a:t>
            </a:r>
            <a:endParaRPr lang="ru-RU" sz="2800" b="1" dirty="0">
              <a:solidFill>
                <a:srgbClr val="9933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 animBg="1"/>
      <p:bldP spid="53" grpId="0" animBg="1"/>
      <p:bldP spid="54" grpId="0" animBg="1"/>
      <p:bldP spid="54" grpId="1" animBg="1"/>
      <p:bldP spid="55" grpId="0" animBg="1"/>
      <p:bldP spid="56" grpId="0" animBg="1"/>
      <p:bldP spid="58" grpId="0" animBg="1"/>
      <p:bldP spid="59" grpId="0" animBg="1"/>
      <p:bldP spid="70" grpId="0" animBg="1"/>
      <p:bldP spid="71" grpId="0" animBg="1"/>
      <p:bldP spid="7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AutoShape 18" descr="20061112205842_5-vinni"/>
          <p:cNvSpPr>
            <a:spLocks noChangeArrowheads="1"/>
          </p:cNvSpPr>
          <p:nvPr/>
        </p:nvSpPr>
        <p:spPr bwMode="auto">
          <a:xfrm>
            <a:off x="3923928" y="5301208"/>
            <a:ext cx="1440160" cy="1152128"/>
          </a:xfrm>
          <a:prstGeom prst="rect">
            <a:avLst/>
          </a:prstGeom>
          <a:blipFill>
            <a:blip r:embed="rId1"/>
            <a:srcRect l="0" t="0" r="0" b="0"/>
            <a:stretch>
              <a:fillRect/>
            </a:stretch>
          </a:blipFill>
          <a:ln w="38100" cmpd="dbl">
            <a:solidFill>
              <a:srgbClr val="C45E5C"/>
            </a:solidFill>
            <a:miter lim="800000"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5"/>
          <p:cNvGrpSpPr/>
          <p:nvPr/>
        </p:nvGrpSpPr>
        <p:grpSpPr bwMode="auto">
          <a:xfrm>
            <a:off x="-1588" y="-76200"/>
            <a:ext cx="9145588" cy="6934200"/>
            <a:chOff x="-1" y="-48"/>
            <a:chExt cx="5761" cy="4368"/>
          </a:xfrm>
        </p:grpSpPr>
        <p:grpSp>
          <p:nvGrpSpPr>
            <p:cNvPr id="3" name="Group 6"/>
            <p:cNvGrpSpPr/>
            <p:nvPr/>
          </p:nvGrpSpPr>
          <p:grpSpPr bwMode="auto">
            <a:xfrm>
              <a:off x="0" y="0"/>
              <a:ext cx="240" cy="4320"/>
              <a:chOff x="0" y="0"/>
              <a:chExt cx="218" cy="4320"/>
            </a:xfrm>
          </p:grpSpPr>
          <p:pic>
            <p:nvPicPr>
              <p:cNvPr id="34" name="Picture 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89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5" name="Picture 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280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6" name="Picture 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656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7" name="Picture 1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32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8" name="Picture 1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1408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9" name="Picture 12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78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40" name="Picture 13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8"/>
                <a:ext cx="634" cy="218"/>
              </a:xfrm>
              <a:prstGeom prst="rect">
                <a:avLst/>
              </a:prstGeom>
              <a:noFill/>
            </p:spPr>
          </p:pic>
        </p:grpSp>
        <p:grpSp>
          <p:nvGrpSpPr>
            <p:cNvPr id="4" name="Group 14"/>
            <p:cNvGrpSpPr/>
            <p:nvPr/>
          </p:nvGrpSpPr>
          <p:grpSpPr bwMode="auto">
            <a:xfrm rot="10800000">
              <a:off x="5568" y="-48"/>
              <a:ext cx="192" cy="4368"/>
              <a:chOff x="0" y="0"/>
              <a:chExt cx="218" cy="4320"/>
            </a:xfrm>
          </p:grpSpPr>
          <p:pic>
            <p:nvPicPr>
              <p:cNvPr id="27" name="Picture 15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89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28" name="Picture 16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280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29" name="Picture 1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656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0" name="Picture 1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32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1" name="Picture 1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1408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2" name="Picture 2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78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3" name="Picture 2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8"/>
                <a:ext cx="634" cy="218"/>
              </a:xfrm>
              <a:prstGeom prst="rect">
                <a:avLst/>
              </a:prstGeom>
              <a:noFill/>
            </p:spPr>
          </p:pic>
        </p:grpSp>
        <p:grpSp>
          <p:nvGrpSpPr>
            <p:cNvPr id="5" name="Group 22"/>
            <p:cNvGrpSpPr/>
            <p:nvPr/>
          </p:nvGrpSpPr>
          <p:grpSpPr bwMode="auto">
            <a:xfrm>
              <a:off x="-1" y="4080"/>
              <a:ext cx="5761" cy="240"/>
              <a:chOff x="-1" y="3984"/>
              <a:chExt cx="5538" cy="336"/>
            </a:xfrm>
          </p:grpSpPr>
          <p:pic>
            <p:nvPicPr>
              <p:cNvPr id="18" name="Picture 23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726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9" name="Picture 24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105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0" name="Picture 25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2474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1" name="Picture 26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843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2" name="Picture 2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212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3" name="Picture 2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58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4" name="Picture 2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-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5" name="Picture 3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320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6" name="Picture 3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896" y="3984"/>
                <a:ext cx="641" cy="336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Group 32"/>
            <p:cNvGrpSpPr/>
            <p:nvPr/>
          </p:nvGrpSpPr>
          <p:grpSpPr bwMode="auto">
            <a:xfrm rot="10800000">
              <a:off x="0" y="0"/>
              <a:ext cx="5760" cy="240"/>
              <a:chOff x="-1" y="3984"/>
              <a:chExt cx="5538" cy="336"/>
            </a:xfrm>
          </p:grpSpPr>
          <p:pic>
            <p:nvPicPr>
              <p:cNvPr id="9" name="Picture 33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726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0" name="Picture 34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105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1" name="Picture 35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2474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2" name="Picture 36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843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3" name="Picture 3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212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4" name="Picture 3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58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5" name="Picture 3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-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6" name="Picture 4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320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7" name="Picture 4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896" y="3984"/>
                <a:ext cx="641" cy="336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49" name="TextBox 3"/>
          <p:cNvSpPr txBox="1">
            <a:spLocks noChangeArrowheads="1"/>
          </p:cNvSpPr>
          <p:nvPr/>
        </p:nvSpPr>
        <p:spPr bwMode="auto">
          <a:xfrm>
            <a:off x="467544" y="1340768"/>
            <a:ext cx="8208714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1</a:t>
            </a:r>
            <a:r>
              <a:rPr lang="en-US" sz="2400" b="1" dirty="0">
                <a:solidFill>
                  <a:srgbClr val="C00000"/>
                </a:solidFill>
                <a:cs typeface="Arial" pitchFamily="34" charset="0"/>
              </a:rPr>
              <a:t>.</a:t>
            </a:r>
            <a:r>
              <a:rPr lang="ru-RU" sz="2400" b="1" dirty="0">
                <a:solidFill>
                  <a:srgbClr val="C00000"/>
                </a:solidFill>
              </a:rPr>
              <a:t> Назовите любимое блюдо Винни-Пуха.</a:t>
            </a:r>
            <a:endParaRPr lang="ru-RU" sz="2400" b="1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467544" y="1927013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пирожное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3275856" y="1927013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варенье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6084168" y="1927013"/>
            <a:ext cx="2592288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мёд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467544" y="3292816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у</a:t>
            </a:r>
            <a:r>
              <a:rPr lang="ru-RU" sz="2000" b="1" dirty="0" smtClean="0">
                <a:solidFill>
                  <a:srgbClr val="C00000"/>
                </a:solidFill>
              </a:rPr>
              <a:t> Тигры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3275856" y="3284984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у</a:t>
            </a:r>
            <a:r>
              <a:rPr lang="ru-RU" sz="2000" b="1" dirty="0" smtClean="0">
                <a:solidFill>
                  <a:srgbClr val="C00000"/>
                </a:solidFill>
              </a:rPr>
              <a:t> Кролика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6156176" y="3292816"/>
            <a:ext cx="2520280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у</a:t>
            </a:r>
            <a:r>
              <a:rPr lang="ru-RU" sz="2000" b="1" dirty="0" smtClean="0">
                <a:solidFill>
                  <a:srgbClr val="C00000"/>
                </a:solidFill>
              </a:rPr>
              <a:t> Пятачка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6191610" y="4515672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дом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3247575" y="4531723"/>
            <a:ext cx="2736304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бант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576744" y="4531723"/>
            <a:ext cx="2504834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хвост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3"/>
          <p:cNvSpPr txBox="1">
            <a:spLocks noChangeArrowheads="1"/>
          </p:cNvSpPr>
          <p:nvPr/>
        </p:nvSpPr>
        <p:spPr bwMode="auto">
          <a:xfrm>
            <a:off x="505182" y="2579712"/>
            <a:ext cx="8135938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2</a:t>
            </a:r>
            <a:r>
              <a:rPr lang="en-US" sz="2400" b="1" dirty="0">
                <a:solidFill>
                  <a:srgbClr val="C00000"/>
                </a:solidFill>
                <a:cs typeface="Arial" pitchFamily="34" charset="0"/>
              </a:rPr>
              <a:t>.</a:t>
            </a:r>
            <a:r>
              <a:rPr lang="ru-RU" sz="2400" b="1" dirty="0">
                <a:solidFill>
                  <a:srgbClr val="C00000"/>
                </a:solidFill>
              </a:rPr>
              <a:t> У кого в гостях Винни-Пух застрял в парадном проходе?</a:t>
            </a:r>
            <a:endParaRPr lang="ru-RU" sz="2400" b="1" dirty="0">
              <a:solidFill>
                <a:srgbClr val="C00000"/>
              </a:solidFill>
              <a:cs typeface="Arial" pitchFamily="34" charset="0"/>
            </a:endParaRPr>
          </a:p>
        </p:txBody>
      </p:sp>
      <p:grpSp>
        <p:nvGrpSpPr>
          <p:cNvPr id="8" name="Группа 25"/>
          <p:cNvGrpSpPr/>
          <p:nvPr/>
        </p:nvGrpSpPr>
        <p:grpSpPr bwMode="auto">
          <a:xfrm flipH="1">
            <a:off x="395536" y="5949280"/>
            <a:ext cx="1152525" cy="419100"/>
            <a:chOff x="7164288" y="4725144"/>
            <a:chExt cx="1152128" cy="419100"/>
          </a:xfrm>
        </p:grpSpPr>
        <p:pic>
          <p:nvPicPr>
            <p:cNvPr id="66" name="Picture 2" descr="C:\Documents and Settings\Aida\Рабочий стол\картинки НОВЫЙ сборник!\кнопки в архиве\bu_fig4\5.gif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H="1">
              <a:off x="7164288" y="4725144"/>
              <a:ext cx="1152128" cy="4191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sp>
          <p:nvSpPr>
            <p:cNvPr id="67" name="TextBox 66">
              <a:hlinkClick r:id="rId3" action="ppaction://hlinksldjump"/>
            </p:cNvPr>
            <p:cNvSpPr txBox="1"/>
            <p:nvPr/>
          </p:nvSpPr>
          <p:spPr>
            <a:xfrm>
              <a:off x="7376039" y="4796581"/>
              <a:ext cx="716616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600" b="1" dirty="0">
                  <a:solidFill>
                    <a:schemeClr val="accent2">
                      <a:lumMod val="50000"/>
                    </a:schemeClr>
                  </a:solidFill>
                </a:rPr>
                <a:t>Улица</a:t>
              </a:r>
            </a:p>
          </p:txBody>
        </p:sp>
      </p:grpSp>
      <p:sp>
        <p:nvSpPr>
          <p:cNvPr id="68" name="Прямоугольник 31"/>
          <p:cNvSpPr>
            <a:spLocks noChangeArrowheads="1"/>
          </p:cNvSpPr>
          <p:nvPr/>
        </p:nvSpPr>
        <p:spPr bwMode="auto">
          <a:xfrm>
            <a:off x="485775" y="3961339"/>
            <a:ext cx="8353425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3. </a:t>
            </a:r>
            <a:r>
              <a:rPr lang="ru-RU" sz="2400" b="1" dirty="0">
                <a:solidFill>
                  <a:srgbClr val="C00000"/>
                </a:solidFill>
              </a:rPr>
              <a:t>Что потерял ослик </a:t>
            </a:r>
            <a:r>
              <a:rPr lang="ru-RU" sz="2400" b="1" dirty="0" err="1">
                <a:solidFill>
                  <a:srgbClr val="C00000"/>
                </a:solidFill>
              </a:rPr>
              <a:t>Иа-Иа</a:t>
            </a:r>
            <a:r>
              <a:rPr lang="ru-RU" sz="2400" b="1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70" name="Прямоугольник 69"/>
          <p:cNvSpPr/>
          <p:nvPr/>
        </p:nvSpPr>
        <p:spPr>
          <a:xfrm rot="5400000">
            <a:off x="4109369" y="5547814"/>
            <a:ext cx="1141288" cy="648072"/>
          </a:xfrm>
          <a:prstGeom prst="rect">
            <a:avLst/>
          </a:prstGeom>
          <a:solidFill>
            <a:srgbClr val="CF9F6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 rot="5400000">
            <a:off x="4752020" y="5553236"/>
            <a:ext cx="1152128" cy="648072"/>
          </a:xfrm>
          <a:prstGeom prst="rect">
            <a:avLst/>
          </a:prstGeom>
          <a:solidFill>
            <a:srgbClr val="CF9F6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 rot="5400000">
            <a:off x="3454811" y="5541331"/>
            <a:ext cx="1141287" cy="661042"/>
          </a:xfrm>
          <a:prstGeom prst="rect">
            <a:avLst/>
          </a:prstGeom>
          <a:solidFill>
            <a:srgbClr val="CF9F6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chemeClr val="tx1"/>
              </a:solidFill>
            </a:endParaRPr>
          </a:p>
        </p:txBody>
      </p:sp>
      <p:pic>
        <p:nvPicPr>
          <p:cNvPr id="75" name="Picture 68" descr="C:\Documents and Settings\Aida\Рабочий стол\73880981d959.gif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732240" y="5013428"/>
            <a:ext cx="1008112" cy="1510401"/>
          </a:xfrm>
          <a:prstGeom prst="rect">
            <a:avLst/>
          </a:prstGeom>
          <a:noFill/>
          <a:ln w="9525">
            <a:noFill/>
            <a:miter lim="800000"/>
          </a:ln>
        </p:spPr>
      </p:pic>
      <p:grpSp>
        <p:nvGrpSpPr>
          <p:cNvPr id="41" name="Группа 25"/>
          <p:cNvGrpSpPr/>
          <p:nvPr/>
        </p:nvGrpSpPr>
        <p:grpSpPr bwMode="auto">
          <a:xfrm>
            <a:off x="7452320" y="332656"/>
            <a:ext cx="1152525" cy="419100"/>
            <a:chOff x="7164288" y="4725144"/>
            <a:chExt cx="1152128" cy="419100"/>
          </a:xfrm>
        </p:grpSpPr>
        <p:pic>
          <p:nvPicPr>
            <p:cNvPr id="77" name="Picture 2" descr="C:\Documents and Settings\Aida\Рабочий стол\картинки НОВЫЙ сборник!\кнопки в архиве\bu_fig4\5.gif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H="1">
              <a:off x="7164288" y="4725144"/>
              <a:ext cx="1152128" cy="4191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sp>
          <p:nvSpPr>
            <p:cNvPr id="78" name="TextBox 77">
              <a:hlinkClick r:id="" action="ppaction://hlinkshowjump?jump=lastslide"/>
            </p:cNvPr>
            <p:cNvSpPr txBox="1"/>
            <p:nvPr/>
          </p:nvSpPr>
          <p:spPr>
            <a:xfrm>
              <a:off x="7235701" y="4796582"/>
              <a:ext cx="808917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600" b="1" dirty="0">
                  <a:solidFill>
                    <a:srgbClr val="993300"/>
                  </a:solidFill>
                </a:rPr>
                <a:t>Выход </a:t>
              </a:r>
            </a:p>
          </p:txBody>
        </p:sp>
      </p:grpSp>
      <p:sp>
        <p:nvSpPr>
          <p:cNvPr id="82" name="12-конечная звезда 81"/>
          <p:cNvSpPr/>
          <p:nvPr/>
        </p:nvSpPr>
        <p:spPr>
          <a:xfrm>
            <a:off x="467544" y="404664"/>
            <a:ext cx="2952328" cy="864096"/>
          </a:xfrm>
          <a:prstGeom prst="star12">
            <a:avLst/>
          </a:prstGeom>
          <a:solidFill>
            <a:srgbClr val="CF9F6F"/>
          </a:solidFill>
          <a:ln>
            <a:solidFill>
              <a:srgbClr val="C45E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rgbClr val="993300"/>
                </a:solidFill>
              </a:rPr>
              <a:t>Дом </a:t>
            </a:r>
            <a:r>
              <a:rPr lang="ru-RU" sz="2800" b="1" dirty="0" smtClean="0">
                <a:solidFill>
                  <a:srgbClr val="993300"/>
                </a:solidFill>
              </a:rPr>
              <a:t>№3</a:t>
            </a:r>
            <a:endParaRPr lang="ru-RU" sz="2800" b="1" dirty="0">
              <a:solidFill>
                <a:srgbClr val="9933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 animBg="1"/>
      <p:bldP spid="53" grpId="0" animBg="1"/>
      <p:bldP spid="54" grpId="0" animBg="1"/>
      <p:bldP spid="54" grpId="1" animBg="1"/>
      <p:bldP spid="55" grpId="0" animBg="1"/>
      <p:bldP spid="56" grpId="0" animBg="1"/>
      <p:bldP spid="58" grpId="0" animBg="1"/>
      <p:bldP spid="59" grpId="0" animBg="1"/>
      <p:bldP spid="70" grpId="0" animBg="1"/>
      <p:bldP spid="71" grpId="0" animBg="1"/>
      <p:bldP spid="7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"/>
          <p:cNvGrpSpPr/>
          <p:nvPr/>
        </p:nvGrpSpPr>
        <p:grpSpPr bwMode="auto">
          <a:xfrm>
            <a:off x="-1588" y="-76200"/>
            <a:ext cx="9145588" cy="6934200"/>
            <a:chOff x="-1" y="-48"/>
            <a:chExt cx="5761" cy="4368"/>
          </a:xfrm>
        </p:grpSpPr>
        <p:grpSp>
          <p:nvGrpSpPr>
            <p:cNvPr id="4" name="Group 6"/>
            <p:cNvGrpSpPr/>
            <p:nvPr/>
          </p:nvGrpSpPr>
          <p:grpSpPr bwMode="auto">
            <a:xfrm>
              <a:off x="0" y="0"/>
              <a:ext cx="240" cy="4320"/>
              <a:chOff x="0" y="0"/>
              <a:chExt cx="218" cy="4320"/>
            </a:xfrm>
          </p:grpSpPr>
          <p:pic>
            <p:nvPicPr>
              <p:cNvPr id="34" name="Picture 7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5400000">
                <a:off x="-208" y="389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5" name="Picture 8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5400000">
                <a:off x="-208" y="3280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6" name="Picture 9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5400000">
                <a:off x="-208" y="2656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7" name="Picture 10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5400000">
                <a:off x="-208" y="2032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8" name="Picture 11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5400000">
                <a:off x="-208" y="1408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9" name="Picture 12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5400000">
                <a:off x="-208" y="78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40" name="Picture 13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5400000">
                <a:off x="-208" y="208"/>
                <a:ext cx="634" cy="218"/>
              </a:xfrm>
              <a:prstGeom prst="rect">
                <a:avLst/>
              </a:prstGeom>
              <a:noFill/>
            </p:spPr>
          </p:pic>
        </p:grpSp>
        <p:grpSp>
          <p:nvGrpSpPr>
            <p:cNvPr id="5" name="Group 14"/>
            <p:cNvGrpSpPr/>
            <p:nvPr/>
          </p:nvGrpSpPr>
          <p:grpSpPr bwMode="auto">
            <a:xfrm rot="10800000">
              <a:off x="5568" y="-48"/>
              <a:ext cx="192" cy="4368"/>
              <a:chOff x="0" y="0"/>
              <a:chExt cx="218" cy="4320"/>
            </a:xfrm>
          </p:grpSpPr>
          <p:pic>
            <p:nvPicPr>
              <p:cNvPr id="27" name="Picture 15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5400000">
                <a:off x="-208" y="389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28" name="Picture 16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5400000">
                <a:off x="-208" y="3280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29" name="Picture 17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5400000">
                <a:off x="-208" y="2656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0" name="Picture 18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5400000">
                <a:off x="-208" y="2032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1" name="Picture 19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5400000">
                <a:off x="-208" y="1408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2" name="Picture 20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5400000">
                <a:off x="-208" y="78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3" name="Picture 21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5400000">
                <a:off x="-208" y="208"/>
                <a:ext cx="634" cy="218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Group 22"/>
            <p:cNvGrpSpPr/>
            <p:nvPr/>
          </p:nvGrpSpPr>
          <p:grpSpPr bwMode="auto">
            <a:xfrm>
              <a:off x="-1" y="4080"/>
              <a:ext cx="5761" cy="240"/>
              <a:chOff x="-1" y="3984"/>
              <a:chExt cx="5538" cy="336"/>
            </a:xfrm>
          </p:grpSpPr>
          <p:pic>
            <p:nvPicPr>
              <p:cNvPr id="18" name="Picture 23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21600000">
                <a:off x="3726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9" name="Picture 24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21600000">
                <a:off x="3105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0" name="Picture 25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21600000">
                <a:off x="2474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1" name="Picture 26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21600000">
                <a:off x="1843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2" name="Picture 27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21600000">
                <a:off x="1212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3" name="Picture 28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21600000">
                <a:off x="58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4" name="Picture 29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21600000">
                <a:off x="-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5" name="Picture 30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21600000">
                <a:off x="4320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6" name="Picture 31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21600000">
                <a:off x="4896" y="3984"/>
                <a:ext cx="641" cy="336"/>
              </a:xfrm>
              <a:prstGeom prst="rect">
                <a:avLst/>
              </a:prstGeom>
              <a:noFill/>
            </p:spPr>
          </p:pic>
        </p:grpSp>
        <p:grpSp>
          <p:nvGrpSpPr>
            <p:cNvPr id="7" name="Group 32"/>
            <p:cNvGrpSpPr/>
            <p:nvPr/>
          </p:nvGrpSpPr>
          <p:grpSpPr bwMode="auto">
            <a:xfrm rot="10800000">
              <a:off x="0" y="0"/>
              <a:ext cx="5760" cy="240"/>
              <a:chOff x="-1" y="3984"/>
              <a:chExt cx="5538" cy="336"/>
            </a:xfrm>
          </p:grpSpPr>
          <p:pic>
            <p:nvPicPr>
              <p:cNvPr id="9" name="Picture 33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21600000">
                <a:off x="3726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0" name="Picture 34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21600000">
                <a:off x="3105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1" name="Picture 35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21600000">
                <a:off x="2474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2" name="Picture 36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21600000">
                <a:off x="1843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3" name="Picture 37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21600000">
                <a:off x="1212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4" name="Picture 38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21600000">
                <a:off x="58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5" name="Picture 39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21600000">
                <a:off x="-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6" name="Picture 40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21600000">
                <a:off x="4320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7" name="Picture 41" descr="035"/>
              <p:cNvPicPr>
                <a:picLocks noChangeAspect="1" noChangeArrowheads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 bwMode="auto">
              <a:xfrm rot="21600000">
                <a:off x="4896" y="3984"/>
                <a:ext cx="641" cy="336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41" name="Выноска-облако 40"/>
          <p:cNvSpPr/>
          <p:nvPr/>
        </p:nvSpPr>
        <p:spPr>
          <a:xfrm>
            <a:off x="539552" y="1700808"/>
            <a:ext cx="4499992" cy="2376264"/>
          </a:xfrm>
          <a:prstGeom prst="cloudCallout">
            <a:avLst>
              <a:gd name="adj1" fmla="val 73509"/>
              <a:gd name="adj2" fmla="val -45306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99FF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99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 встрече с этим героем все тут же начинали плакать.</a:t>
            </a:r>
          </a:p>
        </p:txBody>
      </p:sp>
      <p:sp>
        <p:nvSpPr>
          <p:cNvPr id="43" name="7-конечная звезда 42"/>
          <p:cNvSpPr/>
          <p:nvPr/>
        </p:nvSpPr>
        <p:spPr>
          <a:xfrm>
            <a:off x="6084168" y="1124744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</a:t>
            </a:r>
          </a:p>
        </p:txBody>
      </p:sp>
      <p:sp>
        <p:nvSpPr>
          <p:cNvPr id="44" name="7-конечная звезда 43"/>
          <p:cNvSpPr/>
          <p:nvPr/>
        </p:nvSpPr>
        <p:spPr>
          <a:xfrm>
            <a:off x="6084168" y="1628800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</a:p>
        </p:txBody>
      </p:sp>
      <p:sp>
        <p:nvSpPr>
          <p:cNvPr id="45" name="7-конечная звезда 44"/>
          <p:cNvSpPr/>
          <p:nvPr/>
        </p:nvSpPr>
        <p:spPr>
          <a:xfrm>
            <a:off x="6084168" y="2132856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err="1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</a:t>
            </a:r>
            <a:endParaRPr lang="ru-RU" sz="24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6" name="7-конечная звезда 45"/>
          <p:cNvSpPr/>
          <p:nvPr/>
        </p:nvSpPr>
        <p:spPr>
          <a:xfrm>
            <a:off x="6084168" y="2636912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</a:t>
            </a:r>
          </a:p>
        </p:txBody>
      </p:sp>
      <p:sp>
        <p:nvSpPr>
          <p:cNvPr id="47" name="7-конечная звезда 46"/>
          <p:cNvSpPr/>
          <p:nvPr/>
        </p:nvSpPr>
        <p:spPr>
          <a:xfrm>
            <a:off x="6084168" y="3140968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</a:t>
            </a:r>
          </a:p>
        </p:txBody>
      </p:sp>
      <p:sp>
        <p:nvSpPr>
          <p:cNvPr id="48" name="7-конечная звезда 47"/>
          <p:cNvSpPr/>
          <p:nvPr/>
        </p:nvSpPr>
        <p:spPr>
          <a:xfrm>
            <a:off x="6084168" y="3645024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</a:t>
            </a:r>
          </a:p>
        </p:txBody>
      </p:sp>
      <p:sp>
        <p:nvSpPr>
          <p:cNvPr id="49" name="7-конечная звезда 48"/>
          <p:cNvSpPr/>
          <p:nvPr/>
        </p:nvSpPr>
        <p:spPr>
          <a:xfrm>
            <a:off x="6084168" y="4149080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</a:p>
        </p:txBody>
      </p:sp>
      <p:sp>
        <p:nvSpPr>
          <p:cNvPr id="50" name="7-конечная звезда 49"/>
          <p:cNvSpPr/>
          <p:nvPr/>
        </p:nvSpPr>
        <p:spPr>
          <a:xfrm>
            <a:off x="6084168" y="4653136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err="1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</a:t>
            </a:r>
            <a:endParaRPr lang="ru-RU" sz="24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1" name="7-конечная звезда 50"/>
          <p:cNvSpPr/>
          <p:nvPr/>
        </p:nvSpPr>
        <p:spPr>
          <a:xfrm>
            <a:off x="6084168" y="5157192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</a:t>
            </a:r>
          </a:p>
        </p:txBody>
      </p:sp>
      <p:sp>
        <p:nvSpPr>
          <p:cNvPr id="52" name="7-конечная звезда 51"/>
          <p:cNvSpPr/>
          <p:nvPr/>
        </p:nvSpPr>
        <p:spPr>
          <a:xfrm>
            <a:off x="3275856" y="4149080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</a:t>
            </a:r>
          </a:p>
        </p:txBody>
      </p:sp>
      <p:sp>
        <p:nvSpPr>
          <p:cNvPr id="53" name="7-конечная звезда 52"/>
          <p:cNvSpPr/>
          <p:nvPr/>
        </p:nvSpPr>
        <p:spPr>
          <a:xfrm>
            <a:off x="3851920" y="4149080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</a:t>
            </a:r>
          </a:p>
        </p:txBody>
      </p:sp>
      <p:sp>
        <p:nvSpPr>
          <p:cNvPr id="54" name="7-конечная звезда 53"/>
          <p:cNvSpPr/>
          <p:nvPr/>
        </p:nvSpPr>
        <p:spPr>
          <a:xfrm>
            <a:off x="4355976" y="4149080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</a:t>
            </a:r>
          </a:p>
        </p:txBody>
      </p:sp>
      <p:sp>
        <p:nvSpPr>
          <p:cNvPr id="55" name="7-конечная звезда 54"/>
          <p:cNvSpPr/>
          <p:nvPr/>
        </p:nvSpPr>
        <p:spPr>
          <a:xfrm>
            <a:off x="4932040" y="4149080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</a:t>
            </a:r>
          </a:p>
        </p:txBody>
      </p:sp>
      <p:sp>
        <p:nvSpPr>
          <p:cNvPr id="56" name="7-конечная звезда 55"/>
          <p:cNvSpPr/>
          <p:nvPr/>
        </p:nvSpPr>
        <p:spPr>
          <a:xfrm>
            <a:off x="5508104" y="4149080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</a:t>
            </a:r>
          </a:p>
        </p:txBody>
      </p:sp>
      <p:sp>
        <p:nvSpPr>
          <p:cNvPr id="57" name="7-конечная звезда 56"/>
          <p:cNvSpPr/>
          <p:nvPr/>
        </p:nvSpPr>
        <p:spPr>
          <a:xfrm>
            <a:off x="7236296" y="4149080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</a:t>
            </a:r>
          </a:p>
        </p:txBody>
      </p:sp>
      <p:sp>
        <p:nvSpPr>
          <p:cNvPr id="58" name="7-конечная звезда 57"/>
          <p:cNvSpPr/>
          <p:nvPr/>
        </p:nvSpPr>
        <p:spPr>
          <a:xfrm>
            <a:off x="6660232" y="4149080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</a:t>
            </a:r>
          </a:p>
        </p:txBody>
      </p:sp>
      <p:sp>
        <p:nvSpPr>
          <p:cNvPr id="59" name="7-конечная звезда 58"/>
          <p:cNvSpPr/>
          <p:nvPr/>
        </p:nvSpPr>
        <p:spPr>
          <a:xfrm>
            <a:off x="3779912" y="1124744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</a:t>
            </a:r>
          </a:p>
        </p:txBody>
      </p:sp>
      <p:sp>
        <p:nvSpPr>
          <p:cNvPr id="60" name="7-конечная звезда 59"/>
          <p:cNvSpPr/>
          <p:nvPr/>
        </p:nvSpPr>
        <p:spPr>
          <a:xfrm>
            <a:off x="4355976" y="1124744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</a:t>
            </a:r>
          </a:p>
        </p:txBody>
      </p:sp>
      <p:sp>
        <p:nvSpPr>
          <p:cNvPr id="61" name="7-конечная звезда 60"/>
          <p:cNvSpPr/>
          <p:nvPr/>
        </p:nvSpPr>
        <p:spPr>
          <a:xfrm>
            <a:off x="4932040" y="1124744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</a:t>
            </a:r>
          </a:p>
        </p:txBody>
      </p:sp>
      <p:sp>
        <p:nvSpPr>
          <p:cNvPr id="62" name="7-конечная звезда 61"/>
          <p:cNvSpPr/>
          <p:nvPr/>
        </p:nvSpPr>
        <p:spPr>
          <a:xfrm>
            <a:off x="5508104" y="1124744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</a:t>
            </a:r>
          </a:p>
        </p:txBody>
      </p:sp>
      <p:sp>
        <p:nvSpPr>
          <p:cNvPr id="63" name="7-конечная звезда 62"/>
          <p:cNvSpPr/>
          <p:nvPr/>
        </p:nvSpPr>
        <p:spPr>
          <a:xfrm>
            <a:off x="7236296" y="1124744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</a:t>
            </a:r>
          </a:p>
        </p:txBody>
      </p:sp>
      <p:sp>
        <p:nvSpPr>
          <p:cNvPr id="64" name="7-конечная звезда 63"/>
          <p:cNvSpPr/>
          <p:nvPr/>
        </p:nvSpPr>
        <p:spPr>
          <a:xfrm>
            <a:off x="6660232" y="1124744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</a:t>
            </a:r>
          </a:p>
        </p:txBody>
      </p:sp>
      <p:sp>
        <p:nvSpPr>
          <p:cNvPr id="65" name="7-конечная звезда 64"/>
          <p:cNvSpPr/>
          <p:nvPr/>
        </p:nvSpPr>
        <p:spPr>
          <a:xfrm>
            <a:off x="8388424" y="2636912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</a:t>
            </a:r>
          </a:p>
        </p:txBody>
      </p:sp>
      <p:sp>
        <p:nvSpPr>
          <p:cNvPr id="66" name="7-конечная звезда 65"/>
          <p:cNvSpPr/>
          <p:nvPr/>
        </p:nvSpPr>
        <p:spPr>
          <a:xfrm>
            <a:off x="7812360" y="2636912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</a:p>
        </p:txBody>
      </p:sp>
      <p:sp>
        <p:nvSpPr>
          <p:cNvPr id="67" name="7-конечная звезда 66"/>
          <p:cNvSpPr/>
          <p:nvPr/>
        </p:nvSpPr>
        <p:spPr>
          <a:xfrm>
            <a:off x="7236296" y="2636912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</a:t>
            </a:r>
          </a:p>
        </p:txBody>
      </p:sp>
      <p:sp>
        <p:nvSpPr>
          <p:cNvPr id="68" name="7-конечная звезда 67"/>
          <p:cNvSpPr/>
          <p:nvPr/>
        </p:nvSpPr>
        <p:spPr>
          <a:xfrm>
            <a:off x="6660232" y="2636912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</a:t>
            </a:r>
          </a:p>
        </p:txBody>
      </p:sp>
      <p:sp>
        <p:nvSpPr>
          <p:cNvPr id="69" name="7-конечная звезда 68"/>
          <p:cNvSpPr/>
          <p:nvPr/>
        </p:nvSpPr>
        <p:spPr>
          <a:xfrm>
            <a:off x="5508104" y="2636912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</a:t>
            </a:r>
          </a:p>
        </p:txBody>
      </p:sp>
      <p:sp>
        <p:nvSpPr>
          <p:cNvPr id="70" name="7-конечная звезда 69"/>
          <p:cNvSpPr/>
          <p:nvPr/>
        </p:nvSpPr>
        <p:spPr>
          <a:xfrm>
            <a:off x="3779912" y="5157192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</a:t>
            </a:r>
          </a:p>
        </p:txBody>
      </p:sp>
      <p:sp>
        <p:nvSpPr>
          <p:cNvPr id="71" name="7-конечная звезда 70"/>
          <p:cNvSpPr/>
          <p:nvPr/>
        </p:nvSpPr>
        <p:spPr>
          <a:xfrm>
            <a:off x="4355976" y="5157192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ь</a:t>
            </a:r>
          </a:p>
        </p:txBody>
      </p:sp>
      <p:sp>
        <p:nvSpPr>
          <p:cNvPr id="72" name="7-конечная звезда 71"/>
          <p:cNvSpPr/>
          <p:nvPr/>
        </p:nvSpPr>
        <p:spPr>
          <a:xfrm>
            <a:off x="4932040" y="5157192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</a:t>
            </a:r>
          </a:p>
        </p:txBody>
      </p:sp>
      <p:sp>
        <p:nvSpPr>
          <p:cNvPr id="73" name="7-конечная звезда 72"/>
          <p:cNvSpPr/>
          <p:nvPr/>
        </p:nvSpPr>
        <p:spPr>
          <a:xfrm>
            <a:off x="5508104" y="5157192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</a:t>
            </a:r>
          </a:p>
        </p:txBody>
      </p:sp>
      <p:sp>
        <p:nvSpPr>
          <p:cNvPr id="74" name="7-конечная звезда 73"/>
          <p:cNvSpPr/>
          <p:nvPr/>
        </p:nvSpPr>
        <p:spPr>
          <a:xfrm>
            <a:off x="4355976" y="3140968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</a:t>
            </a:r>
          </a:p>
        </p:txBody>
      </p:sp>
      <p:sp>
        <p:nvSpPr>
          <p:cNvPr id="75" name="7-конечная звезда 74"/>
          <p:cNvSpPr/>
          <p:nvPr/>
        </p:nvSpPr>
        <p:spPr>
          <a:xfrm>
            <a:off x="4932040" y="3140968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</a:t>
            </a:r>
          </a:p>
        </p:txBody>
      </p:sp>
      <p:sp>
        <p:nvSpPr>
          <p:cNvPr id="76" name="7-конечная звезда 75"/>
          <p:cNvSpPr/>
          <p:nvPr/>
        </p:nvSpPr>
        <p:spPr>
          <a:xfrm>
            <a:off x="5508104" y="3140968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</a:t>
            </a:r>
          </a:p>
        </p:txBody>
      </p:sp>
      <p:sp>
        <p:nvSpPr>
          <p:cNvPr id="77" name="7-конечная звезда 76"/>
          <p:cNvSpPr/>
          <p:nvPr/>
        </p:nvSpPr>
        <p:spPr>
          <a:xfrm>
            <a:off x="7812360" y="3140968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</a:t>
            </a:r>
          </a:p>
        </p:txBody>
      </p:sp>
      <p:sp>
        <p:nvSpPr>
          <p:cNvPr id="78" name="7-конечная звезда 77"/>
          <p:cNvSpPr/>
          <p:nvPr/>
        </p:nvSpPr>
        <p:spPr>
          <a:xfrm>
            <a:off x="7236296" y="3140968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</a:t>
            </a:r>
          </a:p>
        </p:txBody>
      </p:sp>
      <p:sp>
        <p:nvSpPr>
          <p:cNvPr id="79" name="7-конечная звезда 78"/>
          <p:cNvSpPr/>
          <p:nvPr/>
        </p:nvSpPr>
        <p:spPr>
          <a:xfrm>
            <a:off x="6660232" y="3140968"/>
            <a:ext cx="576064" cy="576064"/>
          </a:xfrm>
          <a:prstGeom prst="star7">
            <a:avLst/>
          </a:prstGeom>
          <a:solidFill>
            <a:srgbClr val="CF9F6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</a:t>
            </a:r>
          </a:p>
        </p:txBody>
      </p:sp>
      <p:sp>
        <p:nvSpPr>
          <p:cNvPr id="80" name="Выноска-облако 79"/>
          <p:cNvSpPr/>
          <p:nvPr/>
        </p:nvSpPr>
        <p:spPr>
          <a:xfrm>
            <a:off x="539552" y="1700808"/>
            <a:ext cx="4499992" cy="2376264"/>
          </a:xfrm>
          <a:prstGeom prst="cloudCallout">
            <a:avLst>
              <a:gd name="adj1" fmla="val 39466"/>
              <a:gd name="adj2" fmla="val -54301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99FF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99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Этот герой ради спасения своего друга не пожалел своего подарка.</a:t>
            </a:r>
          </a:p>
        </p:txBody>
      </p:sp>
      <p:sp>
        <p:nvSpPr>
          <p:cNvPr id="81" name="Выноска-облако 80"/>
          <p:cNvSpPr/>
          <p:nvPr/>
        </p:nvSpPr>
        <p:spPr>
          <a:xfrm>
            <a:off x="539552" y="1484784"/>
            <a:ext cx="4499992" cy="2664296"/>
          </a:xfrm>
          <a:prstGeom prst="cloudCallout">
            <a:avLst>
              <a:gd name="adj1" fmla="val 67967"/>
              <a:gd name="adj2" fmla="val -1328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99FF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dirty="0">
                <a:ln w="11430"/>
                <a:solidFill>
                  <a:srgbClr val="99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Герой, который очень любил домашний уют, но вынужден был сделаться отважным путешественником.</a:t>
            </a:r>
          </a:p>
        </p:txBody>
      </p:sp>
      <p:sp>
        <p:nvSpPr>
          <p:cNvPr id="82" name="Выноска-облако 81"/>
          <p:cNvSpPr/>
          <p:nvPr/>
        </p:nvSpPr>
        <p:spPr>
          <a:xfrm>
            <a:off x="467544" y="1628800"/>
            <a:ext cx="4499992" cy="2376264"/>
          </a:xfrm>
          <a:prstGeom prst="cloudCallout">
            <a:avLst>
              <a:gd name="adj1" fmla="val 47647"/>
              <a:gd name="adj2" fmla="val 2465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99FF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99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Кто от всех болезней лечился сладостями?</a:t>
            </a:r>
          </a:p>
        </p:txBody>
      </p:sp>
      <p:sp>
        <p:nvSpPr>
          <p:cNvPr id="83" name="Выноска-облако 82"/>
          <p:cNvSpPr/>
          <p:nvPr/>
        </p:nvSpPr>
        <p:spPr>
          <a:xfrm>
            <a:off x="539552" y="1556792"/>
            <a:ext cx="4499992" cy="2448272"/>
          </a:xfrm>
          <a:prstGeom prst="cloudCallout">
            <a:avLst>
              <a:gd name="adj1" fmla="val 30758"/>
              <a:gd name="adj2" fmla="val 5914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99FF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dirty="0">
                <a:ln w="11430"/>
                <a:solidFill>
                  <a:srgbClr val="99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 этот человечек отлично плавает, не боится воды, но для него нет ничего опаснее, чем огонь очага.</a:t>
            </a:r>
          </a:p>
        </p:txBody>
      </p:sp>
      <p:sp>
        <p:nvSpPr>
          <p:cNvPr id="84" name="Выноска-облако 83"/>
          <p:cNvSpPr/>
          <p:nvPr/>
        </p:nvSpPr>
        <p:spPr>
          <a:xfrm>
            <a:off x="539552" y="1556792"/>
            <a:ext cx="4499992" cy="2376264"/>
          </a:xfrm>
          <a:prstGeom prst="cloudCallout">
            <a:avLst>
              <a:gd name="adj1" fmla="val 38147"/>
              <a:gd name="adj2" fmla="val 96123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99FF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ln w="11430"/>
                <a:solidFill>
                  <a:srgbClr val="99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Герой, который в самый неподходящий момент начинает читать стихи.</a:t>
            </a:r>
          </a:p>
        </p:txBody>
      </p:sp>
      <p:pic>
        <p:nvPicPr>
          <p:cNvPr id="85" name="Picture 7" descr="a9324e22656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827584" y="2204864"/>
            <a:ext cx="2016224" cy="3150166"/>
          </a:xfrm>
          <a:prstGeom prst="rect">
            <a:avLst/>
          </a:prstGeom>
          <a:noFill/>
        </p:spPr>
      </p:pic>
      <p:sp>
        <p:nvSpPr>
          <p:cNvPr id="86" name="12-конечная звезда 85"/>
          <p:cNvSpPr/>
          <p:nvPr/>
        </p:nvSpPr>
        <p:spPr>
          <a:xfrm>
            <a:off x="467544" y="404664"/>
            <a:ext cx="2952328" cy="864096"/>
          </a:xfrm>
          <a:prstGeom prst="star12">
            <a:avLst/>
          </a:prstGeom>
          <a:solidFill>
            <a:srgbClr val="CF9F6F"/>
          </a:solidFill>
          <a:ln>
            <a:solidFill>
              <a:srgbClr val="C45E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rgbClr val="993300"/>
                </a:solidFill>
              </a:rPr>
              <a:t>Дом </a:t>
            </a:r>
            <a:r>
              <a:rPr lang="ru-RU" sz="2800" b="1" dirty="0" smtClean="0">
                <a:solidFill>
                  <a:srgbClr val="993300"/>
                </a:solidFill>
              </a:rPr>
              <a:t>№4</a:t>
            </a:r>
            <a:endParaRPr lang="ru-RU" sz="2800" b="1" dirty="0">
              <a:solidFill>
                <a:srgbClr val="993300"/>
              </a:solidFill>
            </a:endParaRPr>
          </a:p>
        </p:txBody>
      </p:sp>
      <p:grpSp>
        <p:nvGrpSpPr>
          <p:cNvPr id="87" name="Группа 25"/>
          <p:cNvGrpSpPr/>
          <p:nvPr/>
        </p:nvGrpSpPr>
        <p:grpSpPr bwMode="auto">
          <a:xfrm flipH="1">
            <a:off x="539552" y="5949280"/>
            <a:ext cx="1152525" cy="419100"/>
            <a:chOff x="7164288" y="4725144"/>
            <a:chExt cx="1152128" cy="419100"/>
          </a:xfrm>
        </p:grpSpPr>
        <p:pic>
          <p:nvPicPr>
            <p:cNvPr id="88" name="Picture 2" descr="C:\Documents and Settings\Aida\Рабочий стол\картинки НОВЫЙ сборник!\кнопки в архиве\bu_fig4\5.gif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H="1">
              <a:off x="7164288" y="4725144"/>
              <a:ext cx="1152128" cy="4191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sp>
          <p:nvSpPr>
            <p:cNvPr id="89" name="TextBox 88">
              <a:hlinkClick r:id="rId3" action="ppaction://hlinksldjump"/>
            </p:cNvPr>
            <p:cNvSpPr txBox="1"/>
            <p:nvPr/>
          </p:nvSpPr>
          <p:spPr>
            <a:xfrm>
              <a:off x="7376039" y="4796581"/>
              <a:ext cx="716616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600" b="1" dirty="0">
                  <a:solidFill>
                    <a:schemeClr val="accent2">
                      <a:lumMod val="50000"/>
                    </a:schemeClr>
                  </a:solidFill>
                </a:rPr>
                <a:t>Улица</a:t>
              </a:r>
            </a:p>
          </p:txBody>
        </p:sp>
      </p:grpSp>
      <p:pic>
        <p:nvPicPr>
          <p:cNvPr id="90" name="Picture 68" descr="C:\Documents and Settings\Aida\Рабочий стол\73880981d959.gif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596336" y="4725144"/>
            <a:ext cx="1152128" cy="1726172"/>
          </a:xfrm>
          <a:prstGeom prst="rect">
            <a:avLst/>
          </a:prstGeom>
          <a:noFill/>
          <a:ln w="9525">
            <a:noFill/>
            <a:miter lim="800000"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6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5" presetClass="exit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4" dur="2000" fill="hold"/>
                                        <p:tgtEl>
                                          <p:spTgt spid="59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6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6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55" presetClass="exit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7" dur="2000" fill="hold"/>
                                        <p:tgtEl>
                                          <p:spTgt spid="69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6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6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6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2000"/>
                            </p:stCondLst>
                            <p:childTnLst>
                              <p:par>
                                <p:cTn id="157" presetID="55" presetClass="exit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2000" fill="hold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000" fill="hold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00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200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20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20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0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20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0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20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20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20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4" dur="2000" fill="hold"/>
                                        <p:tgtEl>
                                          <p:spTgt spid="74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6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6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6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2000"/>
                            </p:stCondLst>
                            <p:childTnLst>
                              <p:par>
                                <p:cTn id="214" presetID="55" presetClass="exit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5" dur="10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2000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2000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2000" fill="hold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6" dur="20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200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200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200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2" dur="20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20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20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20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20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2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2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20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20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2000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2000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2000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0" dur="20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2000" fill="hold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2000" fill="hold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2000" fill="hold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6" dur="20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20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20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20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2" dur="20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63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4" fill="hold">
                      <p:stCondLst>
                        <p:cond delay="0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7" dur="2000" fill="hold"/>
                                        <p:tgtEl>
                                          <p:spTgt spid="52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16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16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6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6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7" presetID="55" presetClass="exit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10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4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6" dur="20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20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20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9" dur="20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2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2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2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20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8" dur="20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20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20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1" dur="20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4" dur="20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20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20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7" dur="20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0" dur="20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20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20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3" dur="20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6" dur="20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20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20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9" dur="20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2" dur="20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20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20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5" dur="20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8" dur="20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20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20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1" dur="20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33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3" fill="hold">
                      <p:stCondLst>
                        <p:cond delay="0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6" dur="2000" fill="hold"/>
                                        <p:tgtEl>
                                          <p:spTgt spid="70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9" dur="16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0" dur="16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16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16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2000"/>
                            </p:stCondLst>
                            <p:childTnLst>
                              <p:par>
                                <p:cTn id="346" presetID="55" presetClass="exit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7" dur="1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4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5" dur="20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20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20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8" dur="20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1" dur="2000" fill="hold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2000" fill="hold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3" dur="2000" fill="hold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4" dur="20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7" dur="20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20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20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0" dur="20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3" dur="20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20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20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6" dur="20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4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9" dur="2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2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2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2" dur="2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  <p:bldLst>
      <p:bldP spid="43" grpId="0" build="allAtOnce" animBg="1"/>
      <p:bldP spid="52" grpId="0" build="allAtOnce" animBg="1"/>
      <p:bldP spid="59" grpId="0" build="allAtOnce" animBg="1"/>
      <p:bldP spid="69" grpId="0" build="allAtOnce" animBg="1"/>
      <p:bldP spid="70" grpId="0" build="allAtOnce" animBg="1"/>
      <p:bldP spid="74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AutoShape 17" descr="оо"/>
          <p:cNvSpPr>
            <a:spLocks noChangeArrowheads="1"/>
          </p:cNvSpPr>
          <p:nvPr/>
        </p:nvSpPr>
        <p:spPr bwMode="auto">
          <a:xfrm>
            <a:off x="3851920" y="5301208"/>
            <a:ext cx="1655093" cy="1080120"/>
          </a:xfrm>
          <a:prstGeom prst="rect">
            <a:avLst/>
          </a:prstGeom>
          <a:blipFill>
            <a:blip r:embed="rId1"/>
            <a:srcRect l="0" t="0" r="0" b="0"/>
            <a:stretch>
              <a:fillRect/>
            </a:stretch>
          </a:blipFill>
          <a:ln w="38100" cmpd="dbl">
            <a:solidFill>
              <a:srgbClr val="C45E5C"/>
            </a:solidFill>
            <a:miter lim="800000"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5"/>
          <p:cNvGrpSpPr/>
          <p:nvPr/>
        </p:nvGrpSpPr>
        <p:grpSpPr bwMode="auto">
          <a:xfrm>
            <a:off x="-1588" y="-76200"/>
            <a:ext cx="9145588" cy="6934200"/>
            <a:chOff x="-1" y="-48"/>
            <a:chExt cx="5761" cy="4368"/>
          </a:xfrm>
        </p:grpSpPr>
        <p:grpSp>
          <p:nvGrpSpPr>
            <p:cNvPr id="3" name="Group 6"/>
            <p:cNvGrpSpPr/>
            <p:nvPr/>
          </p:nvGrpSpPr>
          <p:grpSpPr bwMode="auto">
            <a:xfrm>
              <a:off x="0" y="0"/>
              <a:ext cx="240" cy="4320"/>
              <a:chOff x="0" y="0"/>
              <a:chExt cx="218" cy="4320"/>
            </a:xfrm>
          </p:grpSpPr>
          <p:pic>
            <p:nvPicPr>
              <p:cNvPr id="34" name="Picture 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89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5" name="Picture 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280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6" name="Picture 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656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7" name="Picture 1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32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8" name="Picture 1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1408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9" name="Picture 12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78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40" name="Picture 13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8"/>
                <a:ext cx="634" cy="218"/>
              </a:xfrm>
              <a:prstGeom prst="rect">
                <a:avLst/>
              </a:prstGeom>
              <a:noFill/>
            </p:spPr>
          </p:pic>
        </p:grpSp>
        <p:grpSp>
          <p:nvGrpSpPr>
            <p:cNvPr id="4" name="Group 14"/>
            <p:cNvGrpSpPr/>
            <p:nvPr/>
          </p:nvGrpSpPr>
          <p:grpSpPr bwMode="auto">
            <a:xfrm rot="10800000">
              <a:off x="5568" y="-48"/>
              <a:ext cx="192" cy="4368"/>
              <a:chOff x="0" y="0"/>
              <a:chExt cx="218" cy="4320"/>
            </a:xfrm>
          </p:grpSpPr>
          <p:pic>
            <p:nvPicPr>
              <p:cNvPr id="27" name="Picture 15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89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28" name="Picture 16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280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29" name="Picture 1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656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0" name="Picture 1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32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1" name="Picture 1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1408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2" name="Picture 2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78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3" name="Picture 2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8"/>
                <a:ext cx="634" cy="218"/>
              </a:xfrm>
              <a:prstGeom prst="rect">
                <a:avLst/>
              </a:prstGeom>
              <a:noFill/>
            </p:spPr>
          </p:pic>
        </p:grpSp>
        <p:grpSp>
          <p:nvGrpSpPr>
            <p:cNvPr id="5" name="Group 22"/>
            <p:cNvGrpSpPr/>
            <p:nvPr/>
          </p:nvGrpSpPr>
          <p:grpSpPr bwMode="auto">
            <a:xfrm>
              <a:off x="-1" y="4080"/>
              <a:ext cx="5761" cy="240"/>
              <a:chOff x="-1" y="3984"/>
              <a:chExt cx="5538" cy="336"/>
            </a:xfrm>
          </p:grpSpPr>
          <p:pic>
            <p:nvPicPr>
              <p:cNvPr id="18" name="Picture 23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726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9" name="Picture 24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105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0" name="Picture 25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2474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1" name="Picture 26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843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2" name="Picture 2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212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3" name="Picture 2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58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4" name="Picture 2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-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5" name="Picture 3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320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6" name="Picture 3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896" y="3984"/>
                <a:ext cx="641" cy="336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Group 32"/>
            <p:cNvGrpSpPr/>
            <p:nvPr/>
          </p:nvGrpSpPr>
          <p:grpSpPr bwMode="auto">
            <a:xfrm rot="10800000">
              <a:off x="0" y="0"/>
              <a:ext cx="5760" cy="240"/>
              <a:chOff x="-1" y="3984"/>
              <a:chExt cx="5538" cy="336"/>
            </a:xfrm>
          </p:grpSpPr>
          <p:pic>
            <p:nvPicPr>
              <p:cNvPr id="9" name="Picture 33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726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0" name="Picture 34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105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1" name="Picture 35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2474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2" name="Picture 36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843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3" name="Picture 3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212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4" name="Picture 3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58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5" name="Picture 3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-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6" name="Picture 4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320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7" name="Picture 4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896" y="3984"/>
                <a:ext cx="641" cy="336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49" name="TextBox 3"/>
          <p:cNvSpPr txBox="1">
            <a:spLocks noChangeArrowheads="1"/>
          </p:cNvSpPr>
          <p:nvPr/>
        </p:nvSpPr>
        <p:spPr bwMode="auto">
          <a:xfrm>
            <a:off x="467544" y="1340768"/>
            <a:ext cx="8208714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1</a:t>
            </a:r>
            <a:r>
              <a:rPr lang="en-US" sz="2400" b="1" dirty="0">
                <a:solidFill>
                  <a:srgbClr val="C00000"/>
                </a:solidFill>
                <a:cs typeface="Arial" pitchFamily="34" charset="0"/>
              </a:rPr>
              <a:t>.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Кого заметил Буратино в тёмном чулане?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467544" y="1844824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сверчка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5996714" y="1844824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паука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3275856" y="1844824"/>
            <a:ext cx="2592288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л</a:t>
            </a:r>
            <a:r>
              <a:rPr lang="ru-RU" sz="2000" b="1" dirty="0" smtClean="0">
                <a:solidFill>
                  <a:srgbClr val="C00000"/>
                </a:solidFill>
              </a:rPr>
              <a:t>етучую мышь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467544" y="3292816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доллар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6011962" y="3288250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сольдо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3311761" y="3288250"/>
            <a:ext cx="2520280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пенни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467544" y="4484089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C00000"/>
                </a:solidFill>
              </a:rPr>
              <a:t>Базилио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6029537" y="4492566"/>
            <a:ext cx="2736304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Джузеппе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3307843" y="4490641"/>
            <a:ext cx="2504834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C00000"/>
                </a:solidFill>
              </a:rPr>
              <a:t>Дуремар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3"/>
          <p:cNvSpPr txBox="1">
            <a:spLocks noChangeArrowheads="1"/>
          </p:cNvSpPr>
          <p:nvPr/>
        </p:nvSpPr>
        <p:spPr bwMode="auto">
          <a:xfrm>
            <a:off x="540320" y="2451270"/>
            <a:ext cx="8135938" cy="8309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2</a:t>
            </a:r>
            <a:r>
              <a:rPr lang="en-US" sz="2400" b="1" dirty="0">
                <a:solidFill>
                  <a:srgbClr val="C00000"/>
                </a:solidFill>
                <a:cs typeface="Arial" pitchFamily="34" charset="0"/>
              </a:rPr>
              <a:t>.</a:t>
            </a:r>
            <a:r>
              <a:rPr lang="ru-RU" sz="2400" b="1" dirty="0">
                <a:solidFill>
                  <a:srgbClr val="C00000"/>
                </a:solidFill>
              </a:rPr>
              <a:t> Какая денежная монета была в обиходе у жителей </a:t>
            </a:r>
            <a:r>
              <a:rPr lang="ru-RU" sz="2400" b="1" dirty="0" smtClean="0">
                <a:solidFill>
                  <a:srgbClr val="C00000"/>
                </a:solidFill>
              </a:rPr>
              <a:t>городка, в котором жил Буратино?</a:t>
            </a:r>
            <a:endParaRPr lang="ru-RU" sz="2400" b="1" dirty="0">
              <a:solidFill>
                <a:srgbClr val="C00000"/>
              </a:solidFill>
              <a:cs typeface="Arial" pitchFamily="34" charset="0"/>
            </a:endParaRPr>
          </a:p>
        </p:txBody>
      </p:sp>
      <p:grpSp>
        <p:nvGrpSpPr>
          <p:cNvPr id="8" name="Группа 25"/>
          <p:cNvGrpSpPr/>
          <p:nvPr/>
        </p:nvGrpSpPr>
        <p:grpSpPr bwMode="auto">
          <a:xfrm flipH="1">
            <a:off x="395536" y="5949280"/>
            <a:ext cx="1152525" cy="419100"/>
            <a:chOff x="7164288" y="4725144"/>
            <a:chExt cx="1152128" cy="419100"/>
          </a:xfrm>
        </p:grpSpPr>
        <p:pic>
          <p:nvPicPr>
            <p:cNvPr id="66" name="Picture 2" descr="C:\Documents and Settings\Aida\Рабочий стол\картинки НОВЫЙ сборник!\кнопки в архиве\bu_fig4\5.gif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H="1">
              <a:off x="7164288" y="4725144"/>
              <a:ext cx="1152128" cy="4191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sp>
          <p:nvSpPr>
            <p:cNvPr id="67" name="TextBox 66">
              <a:hlinkClick r:id="rId3" action="ppaction://hlinksldjump"/>
            </p:cNvPr>
            <p:cNvSpPr txBox="1"/>
            <p:nvPr/>
          </p:nvSpPr>
          <p:spPr>
            <a:xfrm>
              <a:off x="7376039" y="4796581"/>
              <a:ext cx="716616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600" b="1" dirty="0">
                  <a:solidFill>
                    <a:schemeClr val="accent2">
                      <a:lumMod val="50000"/>
                    </a:schemeClr>
                  </a:solidFill>
                </a:rPr>
                <a:t>Улица</a:t>
              </a:r>
            </a:p>
          </p:txBody>
        </p:sp>
      </p:grpSp>
      <p:sp>
        <p:nvSpPr>
          <p:cNvPr id="68" name="Прямоугольник 31"/>
          <p:cNvSpPr>
            <a:spLocks noChangeArrowheads="1"/>
          </p:cNvSpPr>
          <p:nvPr/>
        </p:nvSpPr>
        <p:spPr bwMode="auto">
          <a:xfrm>
            <a:off x="467544" y="3861048"/>
            <a:ext cx="8353425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3. </a:t>
            </a:r>
            <a:r>
              <a:rPr lang="ru-RU" sz="2400" b="1" dirty="0">
                <a:solidFill>
                  <a:srgbClr val="C00000"/>
                </a:solidFill>
              </a:rPr>
              <a:t>Как звали продавца лечебных пиявок?</a:t>
            </a:r>
          </a:p>
        </p:txBody>
      </p:sp>
      <p:sp>
        <p:nvSpPr>
          <p:cNvPr id="70" name="Прямоугольник 69"/>
          <p:cNvSpPr/>
          <p:nvPr/>
        </p:nvSpPr>
        <p:spPr>
          <a:xfrm rot="5400000">
            <a:off x="4109369" y="5547814"/>
            <a:ext cx="1141288" cy="648072"/>
          </a:xfrm>
          <a:prstGeom prst="rect">
            <a:avLst/>
          </a:prstGeom>
          <a:solidFill>
            <a:srgbClr val="CF9F6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 rot="5400000">
            <a:off x="4752020" y="5553236"/>
            <a:ext cx="1152128" cy="648072"/>
          </a:xfrm>
          <a:prstGeom prst="rect">
            <a:avLst/>
          </a:prstGeom>
          <a:solidFill>
            <a:srgbClr val="CF9F6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 rot="5400000">
            <a:off x="3395773" y="5541331"/>
            <a:ext cx="1141287" cy="661042"/>
          </a:xfrm>
          <a:prstGeom prst="rect">
            <a:avLst/>
          </a:prstGeom>
          <a:solidFill>
            <a:srgbClr val="CF9F6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chemeClr val="tx1"/>
              </a:solidFill>
            </a:endParaRPr>
          </a:p>
        </p:txBody>
      </p:sp>
      <p:pic>
        <p:nvPicPr>
          <p:cNvPr id="75" name="Picture 68" descr="C:\Documents and Settings\Aida\Рабочий стол\73880981d959.gif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732240" y="5121314"/>
            <a:ext cx="936104" cy="1402515"/>
          </a:xfrm>
          <a:prstGeom prst="rect">
            <a:avLst/>
          </a:prstGeom>
          <a:noFill/>
          <a:ln w="9525">
            <a:noFill/>
            <a:miter lim="800000"/>
          </a:ln>
        </p:spPr>
      </p:pic>
      <p:grpSp>
        <p:nvGrpSpPr>
          <p:cNvPr id="41" name="Группа 25"/>
          <p:cNvGrpSpPr/>
          <p:nvPr/>
        </p:nvGrpSpPr>
        <p:grpSpPr bwMode="auto">
          <a:xfrm>
            <a:off x="7452320" y="332656"/>
            <a:ext cx="1152525" cy="419100"/>
            <a:chOff x="7164288" y="4725144"/>
            <a:chExt cx="1152128" cy="419100"/>
          </a:xfrm>
        </p:grpSpPr>
        <p:pic>
          <p:nvPicPr>
            <p:cNvPr id="77" name="Picture 2" descr="C:\Documents and Settings\Aida\Рабочий стол\картинки НОВЫЙ сборник!\кнопки в архиве\bu_fig4\5.gif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H="1">
              <a:off x="7164288" y="4725144"/>
              <a:ext cx="1152128" cy="4191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sp>
          <p:nvSpPr>
            <p:cNvPr id="78" name="TextBox 77">
              <a:hlinkClick r:id="" action="ppaction://hlinkshowjump?jump=lastslide"/>
            </p:cNvPr>
            <p:cNvSpPr txBox="1"/>
            <p:nvPr/>
          </p:nvSpPr>
          <p:spPr>
            <a:xfrm>
              <a:off x="7235701" y="4796582"/>
              <a:ext cx="808917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600" b="1" dirty="0">
                  <a:solidFill>
                    <a:srgbClr val="993300"/>
                  </a:solidFill>
                </a:rPr>
                <a:t>Выход </a:t>
              </a:r>
            </a:p>
          </p:txBody>
        </p:sp>
      </p:grpSp>
      <p:sp>
        <p:nvSpPr>
          <p:cNvPr id="82" name="12-конечная звезда 81"/>
          <p:cNvSpPr/>
          <p:nvPr/>
        </p:nvSpPr>
        <p:spPr>
          <a:xfrm>
            <a:off x="467544" y="404664"/>
            <a:ext cx="2952328" cy="864096"/>
          </a:xfrm>
          <a:prstGeom prst="star12">
            <a:avLst/>
          </a:prstGeom>
          <a:solidFill>
            <a:srgbClr val="CF9F6F"/>
          </a:solidFill>
          <a:ln>
            <a:solidFill>
              <a:srgbClr val="C45E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rgbClr val="993300"/>
                </a:solidFill>
              </a:rPr>
              <a:t>Дом </a:t>
            </a:r>
            <a:r>
              <a:rPr lang="ru-RU" sz="2800" b="1" dirty="0" smtClean="0">
                <a:solidFill>
                  <a:srgbClr val="993300"/>
                </a:solidFill>
              </a:rPr>
              <a:t>№5</a:t>
            </a:r>
            <a:endParaRPr lang="ru-RU" sz="2800" b="1" dirty="0">
              <a:solidFill>
                <a:srgbClr val="9933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 animBg="1"/>
      <p:bldP spid="53" grpId="0" animBg="1"/>
      <p:bldP spid="54" grpId="0" animBg="1"/>
      <p:bldP spid="54" grpId="1" animBg="1"/>
      <p:bldP spid="55" grpId="0" animBg="1"/>
      <p:bldP spid="56" grpId="0" animBg="1"/>
      <p:bldP spid="58" grpId="0" animBg="1"/>
      <p:bldP spid="59" grpId="0" animBg="1"/>
      <p:bldP spid="70" grpId="0" animBg="1"/>
      <p:bldP spid="71" grpId="0" animBg="1"/>
      <p:bldP spid="7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Picture 2" descr="D:\Documents and Settings\Коваленко\Мои документы\Документы Ирина\рисунки для флеш\bilbo_hobbit_animado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995936" y="5301208"/>
            <a:ext cx="1428300" cy="1152128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2" name="Group 5"/>
          <p:cNvGrpSpPr/>
          <p:nvPr/>
        </p:nvGrpSpPr>
        <p:grpSpPr bwMode="auto">
          <a:xfrm>
            <a:off x="0" y="-76200"/>
            <a:ext cx="9145588" cy="6934200"/>
            <a:chOff x="-1" y="-48"/>
            <a:chExt cx="5761" cy="4368"/>
          </a:xfrm>
        </p:grpSpPr>
        <p:grpSp>
          <p:nvGrpSpPr>
            <p:cNvPr id="3" name="Group 6"/>
            <p:cNvGrpSpPr/>
            <p:nvPr/>
          </p:nvGrpSpPr>
          <p:grpSpPr bwMode="auto">
            <a:xfrm>
              <a:off x="0" y="0"/>
              <a:ext cx="240" cy="4320"/>
              <a:chOff x="0" y="0"/>
              <a:chExt cx="218" cy="4320"/>
            </a:xfrm>
          </p:grpSpPr>
          <p:pic>
            <p:nvPicPr>
              <p:cNvPr id="34" name="Picture 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89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5" name="Picture 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280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6" name="Picture 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656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7" name="Picture 1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32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8" name="Picture 1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1408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9" name="Picture 12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78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40" name="Picture 13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8"/>
                <a:ext cx="634" cy="218"/>
              </a:xfrm>
              <a:prstGeom prst="rect">
                <a:avLst/>
              </a:prstGeom>
              <a:noFill/>
            </p:spPr>
          </p:pic>
        </p:grpSp>
        <p:grpSp>
          <p:nvGrpSpPr>
            <p:cNvPr id="4" name="Group 14"/>
            <p:cNvGrpSpPr/>
            <p:nvPr/>
          </p:nvGrpSpPr>
          <p:grpSpPr bwMode="auto">
            <a:xfrm rot="10800000">
              <a:off x="5568" y="-48"/>
              <a:ext cx="192" cy="4368"/>
              <a:chOff x="0" y="0"/>
              <a:chExt cx="218" cy="4320"/>
            </a:xfrm>
          </p:grpSpPr>
          <p:pic>
            <p:nvPicPr>
              <p:cNvPr id="27" name="Picture 15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89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28" name="Picture 16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3280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29" name="Picture 1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656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0" name="Picture 1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32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1" name="Picture 1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1408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2" name="Picture 2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784"/>
                <a:ext cx="634" cy="218"/>
              </a:xfrm>
              <a:prstGeom prst="rect">
                <a:avLst/>
              </a:prstGeom>
              <a:noFill/>
            </p:spPr>
          </p:pic>
          <p:pic>
            <p:nvPicPr>
              <p:cNvPr id="33" name="Picture 2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08" y="208"/>
                <a:ext cx="634" cy="218"/>
              </a:xfrm>
              <a:prstGeom prst="rect">
                <a:avLst/>
              </a:prstGeom>
              <a:noFill/>
            </p:spPr>
          </p:pic>
        </p:grpSp>
        <p:grpSp>
          <p:nvGrpSpPr>
            <p:cNvPr id="5" name="Group 22"/>
            <p:cNvGrpSpPr/>
            <p:nvPr/>
          </p:nvGrpSpPr>
          <p:grpSpPr bwMode="auto">
            <a:xfrm>
              <a:off x="-1" y="4080"/>
              <a:ext cx="5761" cy="240"/>
              <a:chOff x="-1" y="3984"/>
              <a:chExt cx="5538" cy="336"/>
            </a:xfrm>
          </p:grpSpPr>
          <p:pic>
            <p:nvPicPr>
              <p:cNvPr id="18" name="Picture 23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726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9" name="Picture 24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105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0" name="Picture 25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2474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1" name="Picture 26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843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2" name="Picture 2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212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3" name="Picture 2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58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4" name="Picture 2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-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5" name="Picture 3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320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26" name="Picture 3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896" y="3984"/>
                <a:ext cx="641" cy="336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Group 32"/>
            <p:cNvGrpSpPr/>
            <p:nvPr/>
          </p:nvGrpSpPr>
          <p:grpSpPr bwMode="auto">
            <a:xfrm rot="10800000">
              <a:off x="0" y="0"/>
              <a:ext cx="5760" cy="240"/>
              <a:chOff x="-1" y="3984"/>
              <a:chExt cx="5538" cy="336"/>
            </a:xfrm>
          </p:grpSpPr>
          <p:pic>
            <p:nvPicPr>
              <p:cNvPr id="9" name="Picture 33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726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0" name="Picture 34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3105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1" name="Picture 35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2474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2" name="Picture 36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843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3" name="Picture 37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1212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4" name="Picture 38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58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5" name="Picture 39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-1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6" name="Picture 40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320" y="3984"/>
                <a:ext cx="641" cy="336"/>
              </a:xfrm>
              <a:prstGeom prst="rect">
                <a:avLst/>
              </a:prstGeom>
              <a:noFill/>
            </p:spPr>
          </p:pic>
          <p:pic>
            <p:nvPicPr>
              <p:cNvPr id="17" name="Picture 41" descr="035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21600000">
                <a:off x="4896" y="3984"/>
                <a:ext cx="641" cy="336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49" name="TextBox 3"/>
          <p:cNvSpPr txBox="1">
            <a:spLocks noChangeArrowheads="1"/>
          </p:cNvSpPr>
          <p:nvPr/>
        </p:nvSpPr>
        <p:spPr bwMode="auto">
          <a:xfrm>
            <a:off x="467544" y="1340768"/>
            <a:ext cx="8208714" cy="8309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1</a:t>
            </a:r>
            <a:r>
              <a:rPr lang="en-US" sz="2400" b="1" dirty="0">
                <a:solidFill>
                  <a:srgbClr val="C00000"/>
                </a:solidFill>
                <a:cs typeface="Arial" pitchFamily="34" charset="0"/>
              </a:rPr>
              <a:t>.</a:t>
            </a:r>
            <a:r>
              <a:rPr lang="ru-RU" sz="2400" b="1" dirty="0">
                <a:solidFill>
                  <a:srgbClr val="C00000"/>
                </a:solidFill>
              </a:rPr>
              <a:t> Назовите имя того, с чьим появлением всюду как грибы вырастали истории и приключения.</a:t>
            </a:r>
            <a:endParaRPr lang="ru-RU" sz="2400" b="1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436200" y="2167731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err="1">
                <a:solidFill>
                  <a:srgbClr val="C00000"/>
                </a:solidFill>
              </a:rPr>
              <a:t>Дейн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3244512" y="2167731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err="1">
                <a:solidFill>
                  <a:srgbClr val="C00000"/>
                </a:solidFill>
              </a:rPr>
              <a:t>Торин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6052824" y="2167731"/>
            <a:ext cx="2592288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err="1">
                <a:solidFill>
                  <a:srgbClr val="C00000"/>
                </a:solidFill>
              </a:rPr>
              <a:t>Гэндальф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443682" y="3472288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кинжал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3251994" y="3464456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кольцо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6132314" y="3472288"/>
            <a:ext cx="2520280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в</a:t>
            </a:r>
            <a:r>
              <a:rPr lang="ru-RU" sz="2000" b="1" dirty="0" smtClean="0">
                <a:solidFill>
                  <a:srgbClr val="C00000"/>
                </a:solidFill>
              </a:rPr>
              <a:t>олшебная палочка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467544" y="4725144"/>
            <a:ext cx="2664296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«Тайны подземелья»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3276104" y="4741145"/>
            <a:ext cx="2736304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«Сумерки»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6156176" y="4725144"/>
            <a:ext cx="2504834" cy="400110"/>
          </a:xfrm>
          <a:prstGeom prst="rect">
            <a:avLst/>
          </a:prstGeom>
          <a:solidFill>
            <a:srgbClr val="CF9F6F">
              <a:alpha val="44000"/>
            </a:srgbClr>
          </a:solidFill>
          <a:ln>
            <a:solidFill>
              <a:srgbClr val="C45E5C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 extrusionH="76200" contourW="12700">
            <a:bevelT w="76200" h="76200"/>
            <a:extrusionClr>
              <a:schemeClr val="tx1"/>
            </a:extrusionClr>
            <a:contourClr>
              <a:schemeClr val="bg1"/>
            </a:contourClr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"Властелин Колец" 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3"/>
          <p:cNvSpPr txBox="1">
            <a:spLocks noChangeArrowheads="1"/>
          </p:cNvSpPr>
          <p:nvPr/>
        </p:nvSpPr>
        <p:spPr bwMode="auto">
          <a:xfrm>
            <a:off x="468907" y="2567841"/>
            <a:ext cx="8135938" cy="8309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2</a:t>
            </a:r>
            <a:r>
              <a:rPr lang="en-US" sz="2400" b="1" dirty="0">
                <a:solidFill>
                  <a:srgbClr val="C00000"/>
                </a:solidFill>
                <a:cs typeface="Arial" pitchFamily="34" charset="0"/>
              </a:rPr>
              <a:t>.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Какая волшебная вещь позволяла </a:t>
            </a:r>
            <a:r>
              <a:rPr lang="ru-RU" sz="2400" b="1" dirty="0" err="1" smtClean="0">
                <a:solidFill>
                  <a:srgbClr val="C00000"/>
                </a:solidFill>
              </a:rPr>
              <a:t>Бильбо</a:t>
            </a:r>
            <a:r>
              <a:rPr lang="ru-RU" sz="2400" b="1" dirty="0" smtClean="0">
                <a:solidFill>
                  <a:srgbClr val="C00000"/>
                </a:solidFill>
              </a:rPr>
              <a:t> стать невидимым?</a:t>
            </a:r>
          </a:p>
        </p:txBody>
      </p:sp>
      <p:grpSp>
        <p:nvGrpSpPr>
          <p:cNvPr id="8" name="Группа 25"/>
          <p:cNvGrpSpPr/>
          <p:nvPr/>
        </p:nvGrpSpPr>
        <p:grpSpPr bwMode="auto">
          <a:xfrm flipH="1">
            <a:off x="395536" y="5949280"/>
            <a:ext cx="1152525" cy="419100"/>
            <a:chOff x="7164288" y="4725144"/>
            <a:chExt cx="1152128" cy="419100"/>
          </a:xfrm>
        </p:grpSpPr>
        <p:pic>
          <p:nvPicPr>
            <p:cNvPr id="66" name="Picture 2" descr="C:\Documents and Settings\Aida\Рабочий стол\картинки НОВЫЙ сборник!\кнопки в архиве\bu_fig4\5.gif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H="1">
              <a:off x="7164288" y="4725144"/>
              <a:ext cx="1152128" cy="4191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sp>
          <p:nvSpPr>
            <p:cNvPr id="67" name="TextBox 66">
              <a:hlinkClick r:id="rId3" action="ppaction://hlinksldjump"/>
            </p:cNvPr>
            <p:cNvSpPr txBox="1"/>
            <p:nvPr/>
          </p:nvSpPr>
          <p:spPr>
            <a:xfrm>
              <a:off x="7376039" y="4796581"/>
              <a:ext cx="716616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600" b="1" dirty="0">
                  <a:solidFill>
                    <a:schemeClr val="accent2">
                      <a:lumMod val="50000"/>
                    </a:schemeClr>
                  </a:solidFill>
                </a:rPr>
                <a:t>Улица</a:t>
              </a:r>
            </a:p>
          </p:txBody>
        </p:sp>
      </p:grpSp>
      <p:sp>
        <p:nvSpPr>
          <p:cNvPr id="68" name="Прямоугольник 31"/>
          <p:cNvSpPr>
            <a:spLocks noChangeArrowheads="1"/>
          </p:cNvSpPr>
          <p:nvPr/>
        </p:nvSpPr>
        <p:spPr bwMode="auto">
          <a:xfrm>
            <a:off x="467544" y="3861048"/>
            <a:ext cx="8353425" cy="8309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3. </a:t>
            </a:r>
            <a:r>
              <a:rPr lang="ru-RU" sz="2400" b="1" dirty="0">
                <a:solidFill>
                  <a:srgbClr val="C00000"/>
                </a:solidFill>
              </a:rPr>
              <a:t>Как называется продолжение книги о приключениях </a:t>
            </a:r>
            <a:r>
              <a:rPr lang="ru-RU" sz="2400" b="1" dirty="0" err="1">
                <a:solidFill>
                  <a:srgbClr val="C00000"/>
                </a:solidFill>
              </a:rPr>
              <a:t>Бильбо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Бэггинса</a:t>
            </a:r>
            <a:r>
              <a:rPr lang="ru-RU" sz="2400" b="1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70" name="Прямоугольник 69"/>
          <p:cNvSpPr/>
          <p:nvPr/>
        </p:nvSpPr>
        <p:spPr>
          <a:xfrm rot="5400000">
            <a:off x="4109369" y="5547814"/>
            <a:ext cx="1141288" cy="648072"/>
          </a:xfrm>
          <a:prstGeom prst="rect">
            <a:avLst/>
          </a:prstGeom>
          <a:solidFill>
            <a:srgbClr val="CF9F6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 rot="5400000">
            <a:off x="4752020" y="5553236"/>
            <a:ext cx="1152128" cy="648072"/>
          </a:xfrm>
          <a:prstGeom prst="rect">
            <a:avLst/>
          </a:prstGeom>
          <a:solidFill>
            <a:srgbClr val="CF9F6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 rot="5400000">
            <a:off x="3395773" y="5541331"/>
            <a:ext cx="1141287" cy="661042"/>
          </a:xfrm>
          <a:prstGeom prst="rect">
            <a:avLst/>
          </a:prstGeom>
          <a:solidFill>
            <a:srgbClr val="CF9F6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chemeClr val="tx1"/>
              </a:solidFill>
            </a:endParaRPr>
          </a:p>
        </p:txBody>
      </p:sp>
      <p:pic>
        <p:nvPicPr>
          <p:cNvPr id="75" name="Picture 68" descr="C:\Documents and Settings\Aida\Рабочий стол\73880981d959.gif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948264" y="5157192"/>
            <a:ext cx="912158" cy="1366637"/>
          </a:xfrm>
          <a:prstGeom prst="rect">
            <a:avLst/>
          </a:prstGeom>
          <a:noFill/>
          <a:ln w="9525">
            <a:noFill/>
            <a:miter lim="800000"/>
          </a:ln>
        </p:spPr>
      </p:pic>
      <p:grpSp>
        <p:nvGrpSpPr>
          <p:cNvPr id="41" name="Группа 25"/>
          <p:cNvGrpSpPr/>
          <p:nvPr/>
        </p:nvGrpSpPr>
        <p:grpSpPr bwMode="auto">
          <a:xfrm>
            <a:off x="7452320" y="332656"/>
            <a:ext cx="1152525" cy="419100"/>
            <a:chOff x="7164288" y="4725144"/>
            <a:chExt cx="1152128" cy="419100"/>
          </a:xfrm>
        </p:grpSpPr>
        <p:pic>
          <p:nvPicPr>
            <p:cNvPr id="77" name="Picture 2" descr="C:\Documents and Settings\Aida\Рабочий стол\картинки НОВЫЙ сборник!\кнопки в архиве\bu_fig4\5.gif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H="1">
              <a:off x="7164288" y="4725144"/>
              <a:ext cx="1152128" cy="4191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sp>
          <p:nvSpPr>
            <p:cNvPr id="78" name="TextBox 77">
              <a:hlinkClick r:id="" action="ppaction://hlinkshowjump?jump=lastslide"/>
            </p:cNvPr>
            <p:cNvSpPr txBox="1"/>
            <p:nvPr/>
          </p:nvSpPr>
          <p:spPr>
            <a:xfrm>
              <a:off x="7235701" y="4796582"/>
              <a:ext cx="808917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ru-RU" sz="1600" b="1" dirty="0">
                  <a:solidFill>
                    <a:srgbClr val="993300"/>
                  </a:solidFill>
                </a:rPr>
                <a:t>Выход </a:t>
              </a:r>
            </a:p>
          </p:txBody>
        </p:sp>
      </p:grpSp>
      <p:sp>
        <p:nvSpPr>
          <p:cNvPr id="82" name="12-конечная звезда 81"/>
          <p:cNvSpPr/>
          <p:nvPr/>
        </p:nvSpPr>
        <p:spPr>
          <a:xfrm>
            <a:off x="467544" y="404664"/>
            <a:ext cx="2952328" cy="864096"/>
          </a:xfrm>
          <a:prstGeom prst="star12">
            <a:avLst/>
          </a:prstGeom>
          <a:solidFill>
            <a:srgbClr val="CF9F6F"/>
          </a:solidFill>
          <a:ln>
            <a:solidFill>
              <a:srgbClr val="C45E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rgbClr val="993300"/>
                </a:solidFill>
              </a:rPr>
              <a:t>Дом </a:t>
            </a:r>
            <a:r>
              <a:rPr lang="ru-RU" sz="2800" b="1" dirty="0" smtClean="0">
                <a:solidFill>
                  <a:srgbClr val="993300"/>
                </a:solidFill>
              </a:rPr>
              <a:t>№6</a:t>
            </a:r>
            <a:endParaRPr lang="ru-RU" sz="2800" b="1" dirty="0">
              <a:solidFill>
                <a:srgbClr val="9933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 animBg="1"/>
      <p:bldP spid="53" grpId="0" animBg="1"/>
      <p:bldP spid="54" grpId="0" animBg="1"/>
      <p:bldP spid="54" grpId="1" animBg="1"/>
      <p:bldP spid="55" grpId="0" animBg="1"/>
      <p:bldP spid="56" grpId="0" animBg="1"/>
      <p:bldP spid="58" grpId="0" animBg="1"/>
      <p:bldP spid="59" grpId="0" animBg="1"/>
      <p:bldP spid="70" grpId="0" animBg="1"/>
      <p:bldP spid="71" grpId="0" animBg="1"/>
      <p:bldP spid="7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635</Words>
  <Application>Microsoft Office PowerPoint</Application>
  <PresentationFormat>Экран (4:3)</PresentationFormat>
  <Paragraphs>205</Paragraphs>
  <Slides>13</Slides>
  <Notes>6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27</cp:revision>
  <dcterms:created xsi:type="dcterms:W3CDTF">2012-12-01T10:36:47Z</dcterms:created>
  <dcterms:modified xsi:type="dcterms:W3CDTF">2023-12-27T23:00:57Z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913863</vt:lpwstr>
  </property>
  <property fmtid="{D5CDD505-2E9C-101B-9397-08002B2CF9AE}" name="NXPowerLiteSettings" pid="3">
    <vt:lpwstr>F6000400038000</vt:lpwstr>
  </property>
  <property fmtid="{D5CDD505-2E9C-101B-9397-08002B2CF9AE}" name="NXPowerLiteVersion" pid="4">
    <vt:lpwstr>D4.3.1</vt:lpwstr>
  </property>
</Properties>
</file>